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9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EF8D1D-961C-4E3E-96D9-17ABF0ED90F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9ECA3BB-3220-44CC-B4BD-BDB71A1DB09C}">
      <dgm:prSet phldrT="[文字]"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sz="1200" b="1" dirty="0">
              <a:solidFill>
                <a:schemeClr val="tx1"/>
              </a:solidFill>
            </a:rPr>
            <a:t>Chairman of the Board</a:t>
          </a:r>
          <a:endParaRPr lang="zh-TW" altLang="en-US" sz="1200" b="1" dirty="0">
            <a:solidFill>
              <a:schemeClr val="tx1"/>
            </a:solidFill>
          </a:endParaRPr>
        </a:p>
      </dgm:t>
    </dgm:pt>
    <dgm:pt modelId="{00E2162F-4F0D-4C84-A77B-6823184319F1}" type="parTrans" cxnId="{B728802F-0623-47EC-BCEE-5E9E0A4577BF}">
      <dgm:prSet/>
      <dgm:spPr/>
      <dgm:t>
        <a:bodyPr/>
        <a:lstStyle/>
        <a:p>
          <a:endParaRPr lang="zh-TW" altLang="en-US"/>
        </a:p>
      </dgm:t>
    </dgm:pt>
    <dgm:pt modelId="{1A5B411C-8067-4BD7-A2CB-02BDA23F7DF0}" type="sibTrans" cxnId="{B728802F-0623-47EC-BCEE-5E9E0A4577BF}">
      <dgm:prSet/>
      <dgm:spPr/>
      <dgm:t>
        <a:bodyPr/>
        <a:lstStyle/>
        <a:p>
          <a:endParaRPr lang="zh-TW" altLang="en-US"/>
        </a:p>
      </dgm:t>
    </dgm:pt>
    <dgm:pt modelId="{6ADA6D59-15D7-4F5C-83A4-38C8C4F9AD72}">
      <dgm:prSet phldrT="[文字]"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altLang="zh-TW" sz="1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President</a:t>
          </a:r>
          <a:endParaRPr lang="zh-TW" altLang="en-US" sz="10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AE4C9B-CAD6-43FB-B6FE-7336FCC6BF10}" type="parTrans" cxnId="{81AD8C29-54FB-4C6C-8F4E-CEC914B83B8B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>
            <a:solidFill>
              <a:srgbClr val="000000"/>
            </a:solidFill>
          </a:endParaRPr>
        </a:p>
      </dgm:t>
    </dgm:pt>
    <dgm:pt modelId="{CA553522-EE7B-4F48-B779-92C1102FA3CC}" type="sibTrans" cxnId="{81AD8C29-54FB-4C6C-8F4E-CEC914B83B8B}">
      <dgm:prSet/>
      <dgm:spPr/>
      <dgm:t>
        <a:bodyPr/>
        <a:lstStyle/>
        <a:p>
          <a:endParaRPr lang="zh-TW" altLang="en-US"/>
        </a:p>
      </dgm:t>
    </dgm:pt>
    <dgm:pt modelId="{BD10EB5E-3B78-4786-A03A-0FFF64790E8B}">
      <dgm:prSet phldrT="[文字]"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sz="10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Auditing</a:t>
          </a:r>
          <a:r>
            <a:rPr lang="en-US" sz="1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altLang="zh-TW" sz="1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O</a:t>
          </a:r>
          <a:r>
            <a:rPr lang="en-US" sz="1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ffice</a:t>
          </a:r>
          <a:endParaRPr lang="zh-TW" altLang="en-US" sz="10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763A70F-97EE-4324-B222-ACB98B7873FA}" type="parTrans" cxnId="{7C98F19D-2625-42B4-94CC-0C02EA00EA17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1C5427B5-50CD-4D62-84E7-A55A8D5F8E92}" type="sibTrans" cxnId="{7C98F19D-2625-42B4-94CC-0C02EA00EA17}">
      <dgm:prSet/>
      <dgm:spPr/>
      <dgm:t>
        <a:bodyPr/>
        <a:lstStyle/>
        <a:p>
          <a:endParaRPr lang="zh-TW" altLang="en-US"/>
        </a:p>
      </dgm:t>
    </dgm:pt>
    <dgm:pt modelId="{96D40C53-E310-44B9-A596-7030CD2DB4AA}">
      <dgm:prSet phldrT="[文字]"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altLang="zh-TW" sz="1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Board Secretary Office</a:t>
          </a:r>
          <a:endParaRPr lang="zh-TW" altLang="en-US" sz="1000" b="1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4F2DF9-D6C2-422D-B0CF-B09D20804E18}" type="parTrans" cxnId="{02C4D6D7-E06A-4FDB-B4D2-D47B63C87F0A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3DD090B5-23FA-4B4D-98F9-BFD01A4DB6B4}" type="sibTrans" cxnId="{02C4D6D7-E06A-4FDB-B4D2-D47B63C87F0A}">
      <dgm:prSet/>
      <dgm:spPr/>
      <dgm:t>
        <a:bodyPr/>
        <a:lstStyle/>
        <a:p>
          <a:endParaRPr lang="zh-TW" altLang="en-US"/>
        </a:p>
      </dgm:t>
    </dgm:pt>
    <dgm:pt modelId="{D1AE5A4F-6E65-4056-893C-860A0F6021CB}">
      <dgm:prSet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sz="1100" b="1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Executive Committee</a:t>
          </a:r>
          <a:endParaRPr lang="zh-TW" altLang="en-US" sz="1100" b="1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6E3256F-1F89-4A6E-AB11-A5EA95457312}" type="parTrans" cxnId="{3975833C-B6FF-4C97-9DC5-FBCB6698F925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67C7C251-4627-4AA7-8EDF-B71545D8293D}" type="sibTrans" cxnId="{3975833C-B6FF-4C97-9DC5-FBCB6698F925}">
      <dgm:prSet/>
      <dgm:spPr/>
      <dgm:t>
        <a:bodyPr/>
        <a:lstStyle/>
        <a:p>
          <a:endParaRPr lang="zh-TW" altLang="en-US"/>
        </a:p>
      </dgm:t>
    </dgm:pt>
    <dgm:pt modelId="{25DEF140-0B7E-4159-B35E-426705E95363}">
      <dgm:prSet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sz="1100" b="1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Executive </a:t>
          </a:r>
          <a:r>
            <a:rPr lang="en-US" altLang="zh-TW" sz="1100" b="1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Vice President</a:t>
          </a:r>
          <a:endParaRPr lang="zh-TW" altLang="en-US" sz="1100" b="1" dirty="0">
            <a:latin typeface="+mn-lt"/>
            <a:cs typeface="Calibri" panose="020F0502020204030204" pitchFamily="34" charset="0"/>
          </a:endParaRPr>
        </a:p>
      </dgm:t>
    </dgm:pt>
    <dgm:pt modelId="{E806A966-ACF0-4673-BDC1-964CA500A9E9}" type="parTrans" cxnId="{FC0358E2-A0DA-4601-8622-31306203762C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29A9118A-8C28-40BF-BF6F-5F99B8474B39}" type="sibTrans" cxnId="{FC0358E2-A0DA-4601-8622-31306203762C}">
      <dgm:prSet/>
      <dgm:spPr/>
      <dgm:t>
        <a:bodyPr/>
        <a:lstStyle/>
        <a:p>
          <a:endParaRPr lang="zh-TW" altLang="en-US"/>
        </a:p>
      </dgm:t>
    </dgm:pt>
    <dgm:pt modelId="{4FFC9706-58BE-4D85-A74D-31F93D1B99E2}">
      <dgm:prSet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altLang="zh-TW" sz="1100" b="1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Legal Affairs Office</a:t>
          </a:r>
          <a:endParaRPr lang="zh-TW" altLang="en-US" sz="1100" b="1" dirty="0">
            <a:latin typeface="+mn-lt"/>
            <a:cs typeface="Calibri" panose="020F0502020204030204" pitchFamily="34" charset="0"/>
          </a:endParaRPr>
        </a:p>
      </dgm:t>
    </dgm:pt>
    <dgm:pt modelId="{7558C0B4-79C4-40A8-9306-96DE62B788C6}" type="parTrans" cxnId="{434C198B-720A-42D6-B723-77EFB0060873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59266133-8044-474F-BCC6-9E9A1CB7EB6D}" type="sibTrans" cxnId="{434C198B-720A-42D6-B723-77EFB0060873}">
      <dgm:prSet/>
      <dgm:spPr/>
      <dgm:t>
        <a:bodyPr/>
        <a:lstStyle/>
        <a:p>
          <a:endParaRPr lang="zh-TW" altLang="en-US"/>
        </a:p>
      </dgm:t>
    </dgm:pt>
    <dgm:pt modelId="{021B1CE6-368D-4D22-AE2D-9B70AA34B5B0}">
      <dgm:prSet custT="1"/>
      <dgm:spPr>
        <a:solidFill>
          <a:schemeClr val="bg1"/>
        </a:solidFill>
        <a:ln w="19050"/>
      </dgm:spPr>
      <dgm:t>
        <a:bodyPr/>
        <a:lstStyle/>
        <a:p>
          <a:pPr>
            <a:buNone/>
          </a:pPr>
          <a:r>
            <a:rPr lang="en-US" sz="1100" b="1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Risk Management Committee</a:t>
          </a:r>
          <a:endParaRPr lang="zh-TW" altLang="en-US" sz="1100" b="1" dirty="0">
            <a:latin typeface="+mn-lt"/>
            <a:cs typeface="Calibri" panose="020F0502020204030204" pitchFamily="34" charset="0"/>
          </a:endParaRPr>
        </a:p>
      </dgm:t>
    </dgm:pt>
    <dgm:pt modelId="{EE630965-FA2B-49A5-94A4-0A4F935D337B}" type="parTrans" cxnId="{C72D6F61-2CB6-491C-B0B8-C4CB65A57369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3800F5FD-0A49-4C49-806F-4E22A9D3AF99}" type="sibTrans" cxnId="{C72D6F61-2CB6-491C-B0B8-C4CB65A57369}">
      <dgm:prSet/>
      <dgm:spPr/>
      <dgm:t>
        <a:bodyPr/>
        <a:lstStyle/>
        <a:p>
          <a:endParaRPr lang="zh-TW" altLang="en-US"/>
        </a:p>
      </dgm:t>
    </dgm:pt>
    <dgm:pt modelId="{037ED580-6440-496E-A5F7-D7671D95C88F}">
      <dgm:prSet custT="1"/>
      <dgm:spPr>
        <a:solidFill>
          <a:schemeClr val="bg1"/>
        </a:solidFill>
        <a:ln w="19050"/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</a:pPr>
          <a:r>
            <a:rPr lang="en-US" altLang="en-US" sz="900" b="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Digital &amp; Risk Management Department</a:t>
          </a:r>
          <a:endParaRPr lang="zh-TW" altLang="en-US" sz="900" b="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891FC0-2676-473D-9E9D-AE3E24EE0F97}" type="parTrans" cxnId="{46889501-F6D5-4AAB-8015-F85F05A10FB3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D2B96DBC-137E-472E-A3F9-4DC124C6089F}" type="sibTrans" cxnId="{46889501-F6D5-4AAB-8015-F85F05A10FB3}">
      <dgm:prSet/>
      <dgm:spPr/>
      <dgm:t>
        <a:bodyPr/>
        <a:lstStyle/>
        <a:p>
          <a:endParaRPr lang="zh-TW" altLang="en-US"/>
        </a:p>
      </dgm:t>
    </dgm:pt>
    <dgm:pt modelId="{6B6F73D9-E6E0-492A-A333-AAB54A37F53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altLang="zh-TW" sz="10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Digital Data Application Sec.</a:t>
          </a:r>
          <a:endParaRPr lang="zh-TW" altLang="en-US" sz="10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121C63-228C-41C9-9AF3-EDAC1B05BDD8}" type="parTrans" cxnId="{250AEC22-B7A8-46E1-B293-4960019B5DF8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EA2F466A-1FCC-4D35-B78C-0792A7A26BD8}" type="sibTrans" cxnId="{250AEC22-B7A8-46E1-B293-4960019B5DF8}">
      <dgm:prSet/>
      <dgm:spPr/>
      <dgm:t>
        <a:bodyPr/>
        <a:lstStyle/>
        <a:p>
          <a:endParaRPr lang="zh-TW" altLang="en-US"/>
        </a:p>
      </dgm:t>
    </dgm:pt>
    <dgm:pt modelId="{19FEBA49-5604-4DC7-928D-B4D736EB0B1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General Planning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19C70AF-4459-4BBE-B272-D5CAE0BF0EAD}" type="parTrans" cxnId="{4217380C-0E5B-4294-9086-C815A67750A0}">
      <dgm:prSet/>
      <dgm:spPr>
        <a:ln w="19050"/>
      </dgm:spPr>
      <dgm:t>
        <a:bodyPr/>
        <a:lstStyle/>
        <a:p>
          <a:endParaRPr lang="zh-TW" altLang="en-US"/>
        </a:p>
      </dgm:t>
    </dgm:pt>
    <dgm:pt modelId="{67D656A5-7D1B-4FB3-8EDA-3A6485AE9307}" type="sibTrans" cxnId="{4217380C-0E5B-4294-9086-C815A67750A0}">
      <dgm:prSet/>
      <dgm:spPr/>
      <dgm:t>
        <a:bodyPr/>
        <a:lstStyle/>
        <a:p>
          <a:endParaRPr lang="zh-TW" altLang="en-US"/>
        </a:p>
      </dgm:t>
    </dgm:pt>
    <dgm:pt modelId="{CF02FDCE-D476-4B5C-A99E-200FD2E3FD3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Public Relations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8280C9B7-A4E4-4A3D-B81A-B699254F6DB4}" type="parTrans" cxnId="{80D32661-B7C5-4754-97A0-EAD5C8F6F19C}">
      <dgm:prSet/>
      <dgm:spPr>
        <a:ln w="19050"/>
      </dgm:spPr>
      <dgm:t>
        <a:bodyPr/>
        <a:lstStyle/>
        <a:p>
          <a:endParaRPr lang="zh-TW" altLang="en-US"/>
        </a:p>
      </dgm:t>
    </dgm:pt>
    <dgm:pt modelId="{918510E5-F59B-4CC5-AC06-B1BAF36E987C}" type="sibTrans" cxnId="{80D32661-B7C5-4754-97A0-EAD5C8F6F19C}">
      <dgm:prSet/>
      <dgm:spPr/>
      <dgm:t>
        <a:bodyPr/>
        <a:lstStyle/>
        <a:p>
          <a:endParaRPr lang="zh-TW" altLang="en-US"/>
        </a:p>
      </dgm:t>
    </dgm:pt>
    <dgm:pt modelId="{4D19F1AC-8D10-4989-AFBA-756352F91B47}">
      <dgm:prSet custT="1"/>
      <dgm:spPr>
        <a:solidFill>
          <a:schemeClr val="bg1"/>
        </a:solidFill>
        <a:ln w="19050"/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altLang="zh-TW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Information Technology Dept.</a:t>
          </a:r>
          <a:endParaRPr lang="zh-TW" altLang="en-US" sz="1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5F457-9138-4F67-86B2-1E46BF977E4B}" type="parTrans" cxnId="{59577B83-5DC3-4D3D-98B6-8C7CF3591028}">
      <dgm:prSet/>
      <dgm:spPr/>
      <dgm:t>
        <a:bodyPr/>
        <a:lstStyle/>
        <a:p>
          <a:endParaRPr lang="zh-TW" altLang="en-US"/>
        </a:p>
      </dgm:t>
    </dgm:pt>
    <dgm:pt modelId="{25398B95-90BC-4F0C-9503-B4B6BA2818F2}" type="sibTrans" cxnId="{59577B83-5DC3-4D3D-98B6-8C7CF3591028}">
      <dgm:prSet/>
      <dgm:spPr/>
      <dgm:t>
        <a:bodyPr/>
        <a:lstStyle/>
        <a:p>
          <a:endParaRPr lang="zh-TW" altLang="en-US"/>
        </a:p>
      </dgm:t>
    </dgm:pt>
    <dgm:pt modelId="{A6156CDE-1CDA-4601-9A2F-304862723608}">
      <dgm:prSet custT="1"/>
      <dgm:spPr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Dept. I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8CFE9311-9A7A-4C91-9099-2AC08D7CAF58}" type="parTrans" cxnId="{C37F2912-DD31-426D-8F61-8089FA49ED62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4ED8FEC5-AD1B-4456-AF64-1E5E6F6C2954}" type="sibTrans" cxnId="{C37F2912-DD31-426D-8F61-8089FA49ED62}">
      <dgm:prSet/>
      <dgm:spPr/>
      <dgm:t>
        <a:bodyPr/>
        <a:lstStyle/>
        <a:p>
          <a:endParaRPr lang="zh-TW" altLang="en-US"/>
        </a:p>
      </dgm:t>
    </dgm:pt>
    <dgm:pt modelId="{93E4E154-1D2C-42E5-A604-9CFB5C7F3FBB}">
      <dgm:prSet custT="1"/>
      <dgm:spPr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Dept. II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B2204A4C-06CC-4C67-B58A-9C5CFE4804D5}" type="parTrans" cxnId="{D7292EFD-8DAD-49C3-8FB6-23BAE10AA213}">
      <dgm:prSet/>
      <dgm:spPr>
        <a:ln w="19050"/>
      </dgm:spPr>
      <dgm:t>
        <a:bodyPr/>
        <a:lstStyle/>
        <a:p>
          <a:endParaRPr lang="zh-TW" altLang="en-US"/>
        </a:p>
      </dgm:t>
    </dgm:pt>
    <dgm:pt modelId="{B0C02CDC-78F0-4431-8ACE-9ABA979F7699}" type="sibTrans" cxnId="{D7292EFD-8DAD-49C3-8FB6-23BAE10AA213}">
      <dgm:prSet/>
      <dgm:spPr/>
      <dgm:t>
        <a:bodyPr/>
        <a:lstStyle/>
        <a:p>
          <a:endParaRPr lang="zh-TW" altLang="en-US"/>
        </a:p>
      </dgm:t>
    </dgm:pt>
    <dgm:pt modelId="{84BA2A17-37E7-4A9B-A703-7B25ED6C4E8A}">
      <dgm:prSet custT="1"/>
      <dgm:spPr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Monitor Dept. for Overdue Cases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0E107E13-4B97-47B9-842B-8A279E9212CC}" type="parTrans" cxnId="{DAE86FAB-345F-4779-B038-38D13D06BFC2}">
      <dgm:prSet/>
      <dgm:spPr>
        <a:ln w="19050"/>
      </dgm:spPr>
      <dgm:t>
        <a:bodyPr/>
        <a:lstStyle/>
        <a:p>
          <a:endParaRPr lang="zh-TW" altLang="en-US"/>
        </a:p>
      </dgm:t>
    </dgm:pt>
    <dgm:pt modelId="{D7E42C28-39AD-456B-87A3-1513A25A3156}" type="sibTrans" cxnId="{DAE86FAB-345F-4779-B038-38D13D06BFC2}">
      <dgm:prSet/>
      <dgm:spPr/>
      <dgm:t>
        <a:bodyPr/>
        <a:lstStyle/>
        <a:p>
          <a:endParaRPr lang="zh-TW" altLang="en-US"/>
        </a:p>
      </dgm:t>
    </dgm:pt>
    <dgm:pt modelId="{0D800A35-6430-4844-8FAD-5DB8B84E5530}">
      <dgm:prSet custT="1"/>
      <dgm:spPr>
        <a:solidFill>
          <a:schemeClr val="bg1"/>
        </a:solidFill>
        <a:ln w="19050"/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altLang="zh-TW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Dept.</a:t>
          </a:r>
          <a:endParaRPr lang="zh-TW" altLang="en-US" sz="1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F5578B-E042-4923-9A5B-B6B7A872A77C}" type="parTrans" cxnId="{A27C3AFD-F161-4A74-B0EA-6101A4AC799C}">
      <dgm:prSet/>
      <dgm:spPr>
        <a:ln w="19050"/>
      </dgm:spPr>
      <dgm:t>
        <a:bodyPr/>
        <a:lstStyle/>
        <a:p>
          <a:endParaRPr lang="zh-TW" altLang="en-US"/>
        </a:p>
      </dgm:t>
    </dgm:pt>
    <dgm:pt modelId="{F169B670-42B7-480C-BCE6-0D04F0DC28E6}" type="sibTrans" cxnId="{A27C3AFD-F161-4A74-B0EA-6101A4AC799C}">
      <dgm:prSet/>
      <dgm:spPr/>
      <dgm:t>
        <a:bodyPr/>
        <a:lstStyle/>
        <a:p>
          <a:endParaRPr lang="zh-TW" altLang="en-US"/>
        </a:p>
      </dgm:t>
    </dgm:pt>
    <dgm:pt modelId="{26861F2E-A768-4093-A96E-6A4246D843D1}">
      <dgm:prSet custT="1"/>
      <dgm:spPr>
        <a:solidFill>
          <a:schemeClr val="bg1"/>
        </a:solidFill>
        <a:ln w="19050"/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altLang="zh-TW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Administration Dept.</a:t>
          </a:r>
          <a:endParaRPr lang="zh-TW" altLang="en-US" sz="1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CB4ED-B171-4755-B522-241A2B716100}" type="parTrans" cxnId="{E192FEBC-A978-4651-8EDE-0FF8AE06793E}">
      <dgm:prSet/>
      <dgm:spPr>
        <a:ln w="19050"/>
      </dgm:spPr>
      <dgm:t>
        <a:bodyPr/>
        <a:lstStyle/>
        <a:p>
          <a:endParaRPr lang="zh-TW" altLang="en-US"/>
        </a:p>
      </dgm:t>
    </dgm:pt>
    <dgm:pt modelId="{FDE41584-B98C-4F99-AB49-282DDC886E7F}" type="sibTrans" cxnId="{E192FEBC-A978-4651-8EDE-0FF8AE06793E}">
      <dgm:prSet/>
      <dgm:spPr/>
      <dgm:t>
        <a:bodyPr/>
        <a:lstStyle/>
        <a:p>
          <a:endParaRPr lang="zh-TW" altLang="en-US"/>
        </a:p>
      </dgm:t>
    </dgm:pt>
    <dgm:pt modelId="{83D00E11-63D6-4B29-87C9-8DFFD8378E8D}">
      <dgm:prSet custT="1"/>
      <dgm:spPr>
        <a:solidFill>
          <a:schemeClr val="bg1"/>
        </a:solidFill>
        <a:ln w="19050"/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altLang="zh-TW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Accounting Office</a:t>
          </a:r>
          <a:endParaRPr lang="zh-TW" altLang="en-US" sz="10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62522C-4F24-4511-B450-726E627DF281}" type="parTrans" cxnId="{75207A23-DFD3-4BC5-A898-A57185237590}">
      <dgm:prSet/>
      <dgm:spPr>
        <a:ln w="19050"/>
      </dgm:spPr>
      <dgm:t>
        <a:bodyPr/>
        <a:lstStyle/>
        <a:p>
          <a:endParaRPr lang="zh-TW" altLang="en-US"/>
        </a:p>
      </dgm:t>
    </dgm:pt>
    <dgm:pt modelId="{80D860AF-FC3A-4328-8E47-C5483834D7C5}" type="sibTrans" cxnId="{75207A23-DFD3-4BC5-A898-A57185237590}">
      <dgm:prSet/>
      <dgm:spPr/>
      <dgm:t>
        <a:bodyPr/>
        <a:lstStyle/>
        <a:p>
          <a:endParaRPr lang="zh-TW" altLang="en-US"/>
        </a:p>
      </dgm:t>
    </dgm:pt>
    <dgm:pt modelId="{E15C361D-6F71-4EA3-885D-DA64F126AC4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System Planning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3DA442F-08C6-4C89-8A33-BC79D7008770}" type="parTrans" cxnId="{21D668DA-6BBD-48D1-8F52-3064D2E5D9D0}">
      <dgm:prSet/>
      <dgm:spPr/>
      <dgm:t>
        <a:bodyPr/>
        <a:lstStyle/>
        <a:p>
          <a:endParaRPr lang="zh-TW" altLang="en-US"/>
        </a:p>
      </dgm:t>
    </dgm:pt>
    <dgm:pt modelId="{2AB4D5B0-96CA-44AC-AE71-12F8D6A3288A}" type="sibTrans" cxnId="{21D668DA-6BBD-48D1-8F52-3064D2E5D9D0}">
      <dgm:prSet/>
      <dgm:spPr/>
      <dgm:t>
        <a:bodyPr/>
        <a:lstStyle/>
        <a:p>
          <a:endParaRPr lang="zh-TW" altLang="en-US"/>
        </a:p>
      </dgm:t>
    </dgm:pt>
    <dgm:pt modelId="{077B2215-E6C3-4E59-9E10-40C6CBF6FA4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Risk Management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2BF8812B-AE4E-4F2C-9A1F-41B7843A714B}" type="parTrans" cxnId="{D1425928-22A2-4731-95D0-F17683DB9E72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82C71E82-165B-4A13-8E1D-FE9C4B6EDEDB}" type="sibTrans" cxnId="{D1425928-22A2-4731-95D0-F17683DB9E72}">
      <dgm:prSet/>
      <dgm:spPr/>
      <dgm:t>
        <a:bodyPr/>
        <a:lstStyle/>
        <a:p>
          <a:endParaRPr lang="zh-TW" altLang="en-US"/>
        </a:p>
      </dgm:t>
    </dgm:pt>
    <dgm:pt modelId="{9D920D12-0448-412B-874A-4D577A32C19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Accounting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B9760B5B-F137-4695-A952-4A7051D6DE23}" type="parTrans" cxnId="{EE3BD30E-015E-444B-9C24-4460D5D3982A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A685DCB9-5B57-4834-900C-DFAD9614A0CF}" type="sibTrans" cxnId="{EE3BD30E-015E-444B-9C24-4460D5D3982A}">
      <dgm:prSet/>
      <dgm:spPr/>
      <dgm:t>
        <a:bodyPr/>
        <a:lstStyle/>
        <a:p>
          <a:endParaRPr lang="zh-TW" altLang="en-US"/>
        </a:p>
      </dgm:t>
    </dgm:pt>
    <dgm:pt modelId="{5975373B-C33E-4376-BADB-7E67AB36BD5A}">
      <dgm:prSet custT="1"/>
      <dgm:spPr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Planning &amp; Research Dept.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29390CCC-0618-45BE-A01A-C91652EE4B98}" type="parTrans" cxnId="{FB3F7E20-92F0-4646-96DB-F34D25767380}">
      <dgm:prSet/>
      <dgm:spPr/>
      <dgm:t>
        <a:bodyPr/>
        <a:lstStyle/>
        <a:p>
          <a:endParaRPr lang="zh-TW" altLang="en-US"/>
        </a:p>
      </dgm:t>
    </dgm:pt>
    <dgm:pt modelId="{E668AFCB-B64C-4CF3-B5E2-E7CE6C7B530B}" type="sibTrans" cxnId="{FB3F7E20-92F0-4646-96DB-F34D25767380}">
      <dgm:prSet/>
      <dgm:spPr/>
      <dgm:t>
        <a:bodyPr/>
        <a:lstStyle/>
        <a:p>
          <a:endParaRPr lang="zh-TW" altLang="en-US"/>
        </a:p>
      </dgm:t>
    </dgm:pt>
    <dgm:pt modelId="{D549BDCE-10AC-4C4F-9DB9-6FC5309FFAB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Business Planning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42200568-387E-4DEF-8753-22541893624F}" type="parTrans" cxnId="{F3854D81-0C7E-4848-B0C8-DFC60D7305C2}">
      <dgm:prSet/>
      <dgm:spPr/>
      <dgm:t>
        <a:bodyPr/>
        <a:lstStyle/>
        <a:p>
          <a:endParaRPr lang="zh-TW" altLang="en-US"/>
        </a:p>
      </dgm:t>
    </dgm:pt>
    <dgm:pt modelId="{4D997FBC-F59E-4A8A-8A98-E6C2B29E4A49}" type="sibTrans" cxnId="{F3854D81-0C7E-4848-B0C8-DFC60D7305C2}">
      <dgm:prSet/>
      <dgm:spPr/>
      <dgm:t>
        <a:bodyPr/>
        <a:lstStyle/>
        <a:p>
          <a:endParaRPr lang="zh-TW" altLang="en-US"/>
        </a:p>
      </dgm:t>
    </dgm:pt>
    <dgm:pt modelId="{E82C8079-9AF0-4E45-80B1-ADC89CD994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Business Planning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53588EA4-443B-4239-9461-51D7A2B62F2B}" type="parTrans" cxnId="{9696483A-E015-4265-BEBD-C3A73DFB46BF}">
      <dgm:prSet/>
      <dgm:spPr>
        <a:ln w="19050"/>
      </dgm:spPr>
      <dgm:t>
        <a:bodyPr/>
        <a:lstStyle/>
        <a:p>
          <a:endParaRPr lang="zh-TW" altLang="en-US"/>
        </a:p>
      </dgm:t>
    </dgm:pt>
    <dgm:pt modelId="{EE1CBAD0-AB49-45DE-A32A-A8B8ECCF9EC8}" type="sibTrans" cxnId="{9696483A-E015-4265-BEBD-C3A73DFB46BF}">
      <dgm:prSet/>
      <dgm:spPr/>
      <dgm:t>
        <a:bodyPr/>
        <a:lstStyle/>
        <a:p>
          <a:endParaRPr lang="zh-TW" altLang="en-US"/>
        </a:p>
      </dgm:t>
    </dgm:pt>
    <dgm:pt modelId="{8815715B-130B-4DD4-B79F-FA82F7D147F2}">
      <dgm:prSet custT="1"/>
      <dgm:spPr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Credit Guarantee Services Dept.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E6C9CEE5-237F-4479-B013-08AB8B634508}" type="parTrans" cxnId="{71AC6930-9482-43FB-802E-A03F29289443}">
      <dgm:prSet/>
      <dgm:spPr/>
      <dgm:t>
        <a:bodyPr/>
        <a:lstStyle/>
        <a:p>
          <a:endParaRPr lang="zh-TW" altLang="en-US"/>
        </a:p>
      </dgm:t>
    </dgm:pt>
    <dgm:pt modelId="{B02E8174-C5B4-4D7E-91BF-32D00C6450EC}" type="sibTrans" cxnId="{71AC6930-9482-43FB-802E-A03F29289443}">
      <dgm:prSet/>
      <dgm:spPr/>
      <dgm:t>
        <a:bodyPr/>
        <a:lstStyle/>
        <a:p>
          <a:endParaRPr lang="zh-TW" altLang="en-US"/>
        </a:p>
      </dgm:t>
    </dgm:pt>
    <dgm:pt modelId="{F34307EF-61C3-4DD6-B639-D00EC832740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Business Promotion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F9E2B898-C6AB-4875-94CC-D49636ECCA7B}" type="parTrans" cxnId="{3D2647D3-BE90-48C4-BE2A-3511C31CBEC6}">
      <dgm:prSet/>
      <dgm:spPr/>
      <dgm:t>
        <a:bodyPr/>
        <a:lstStyle/>
        <a:p>
          <a:endParaRPr lang="zh-TW" altLang="en-US"/>
        </a:p>
      </dgm:t>
    </dgm:pt>
    <dgm:pt modelId="{9EE63B1F-DE11-4D1A-A7FE-FB0B39F4E39D}" type="sibTrans" cxnId="{3D2647D3-BE90-48C4-BE2A-3511C31CBEC6}">
      <dgm:prSet/>
      <dgm:spPr/>
      <dgm:t>
        <a:bodyPr/>
        <a:lstStyle/>
        <a:p>
          <a:endParaRPr lang="zh-TW" altLang="en-US"/>
        </a:p>
      </dgm:t>
    </dgm:pt>
    <dgm:pt modelId="{CB294331-04A9-4EE3-B6A2-FFBC33D684E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SME Caring Services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66D0F4E2-E5C2-47D6-963F-4C2948D9DE36}" type="parTrans" cxnId="{2488E523-8B07-4842-A914-5C2C02E8CA4A}">
      <dgm:prSet/>
      <dgm:spPr>
        <a:ln w="19050"/>
      </dgm:spPr>
      <dgm:t>
        <a:bodyPr/>
        <a:lstStyle/>
        <a:p>
          <a:endParaRPr lang="zh-TW" altLang="en-US"/>
        </a:p>
      </dgm:t>
    </dgm:pt>
    <dgm:pt modelId="{1222788B-83CF-4D66-AF3A-245A7D282310}" type="sibTrans" cxnId="{2488E523-8B07-4842-A914-5C2C02E8CA4A}">
      <dgm:prSet/>
      <dgm:spPr/>
      <dgm:t>
        <a:bodyPr/>
        <a:lstStyle/>
        <a:p>
          <a:endParaRPr lang="zh-TW" altLang="en-US"/>
        </a:p>
      </dgm:t>
    </dgm:pt>
    <dgm:pt modelId="{AF7F7DD3-2CFA-4DD8-BC8C-9E2E8BFE1BA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System Support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B2A39A9-0CB8-46AD-925C-51EAE38EA501}" type="parTrans" cxnId="{5216674A-8DAA-4158-971E-EE84CEE7E887}">
      <dgm:prSet/>
      <dgm:spPr>
        <a:ln w="19050"/>
      </dgm:spPr>
      <dgm:t>
        <a:bodyPr/>
        <a:lstStyle/>
        <a:p>
          <a:endParaRPr lang="zh-TW" altLang="en-US"/>
        </a:p>
      </dgm:t>
    </dgm:pt>
    <dgm:pt modelId="{AE517E83-555D-4341-81C6-0F38E63D6374}" type="sibTrans" cxnId="{5216674A-8DAA-4158-971E-EE84CEE7E887}">
      <dgm:prSet/>
      <dgm:spPr/>
      <dgm:t>
        <a:bodyPr/>
        <a:lstStyle/>
        <a:p>
          <a:endParaRPr lang="zh-TW" altLang="en-US"/>
        </a:p>
      </dgm:t>
    </dgm:pt>
    <dgm:pt modelId="{09F0514F-03AA-417D-BBA0-480782AB738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Intranet Application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D253FFA5-700A-4B64-9CA3-8C47748C7A92}" type="parTrans" cxnId="{11C46A4A-9D22-47CA-9237-4B62183DFC70}">
      <dgm:prSet/>
      <dgm:spPr>
        <a:ln w="19050"/>
      </dgm:spPr>
      <dgm:t>
        <a:bodyPr/>
        <a:lstStyle/>
        <a:p>
          <a:endParaRPr lang="zh-TW" altLang="en-US"/>
        </a:p>
      </dgm:t>
    </dgm:pt>
    <dgm:pt modelId="{8A9F12D0-10F8-4D13-AED0-3A8EDD45E6AB}" type="sibTrans" cxnId="{11C46A4A-9D22-47CA-9237-4B62183DFC70}">
      <dgm:prSet/>
      <dgm:spPr/>
      <dgm:t>
        <a:bodyPr/>
        <a:lstStyle/>
        <a:p>
          <a:endParaRPr lang="zh-TW" altLang="en-US"/>
        </a:p>
      </dgm:t>
    </dgm:pt>
    <dgm:pt modelId="{D8CC7157-F37E-486B-B086-090292BBEE2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Planning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EC73EB6B-F39F-45E7-B3D5-49E00DA93BDB}" type="parTrans" cxnId="{ECFB2BC2-76FA-4CDA-908D-F5CA6ABCA822}">
      <dgm:prSet/>
      <dgm:spPr>
        <a:ln w="19050"/>
      </dgm:spPr>
      <dgm:t>
        <a:bodyPr/>
        <a:lstStyle/>
        <a:p>
          <a:endParaRPr lang="zh-TW" altLang="en-US"/>
        </a:p>
      </dgm:t>
    </dgm:pt>
    <dgm:pt modelId="{DAFFA987-4947-4E6B-91C7-2ACC582ED3ED}" type="sibTrans" cxnId="{ECFB2BC2-76FA-4CDA-908D-F5CA6ABCA822}">
      <dgm:prSet/>
      <dgm:spPr/>
      <dgm:t>
        <a:bodyPr/>
        <a:lstStyle/>
        <a:p>
          <a:endParaRPr lang="zh-TW" altLang="en-US"/>
        </a:p>
      </dgm:t>
    </dgm:pt>
    <dgm:pt modelId="{81EFC931-42B9-4476-82E9-9392B1EA4B3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Speedy Review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B9618434-EA55-48BD-A0F5-00637DF25A0B}" type="parTrans" cxnId="{FA6F6B22-8A50-4B34-9A88-A9EB20378F50}">
      <dgm:prSet/>
      <dgm:spPr/>
      <dgm:t>
        <a:bodyPr/>
        <a:lstStyle/>
        <a:p>
          <a:endParaRPr lang="zh-TW" altLang="en-US"/>
        </a:p>
      </dgm:t>
    </dgm:pt>
    <dgm:pt modelId="{E2899648-A5F5-4D1B-96A5-BA9B90A756AA}" type="sibTrans" cxnId="{FA6F6B22-8A50-4B34-9A88-A9EB20378F50}">
      <dgm:prSet/>
      <dgm:spPr/>
      <dgm:t>
        <a:bodyPr/>
        <a:lstStyle/>
        <a:p>
          <a:endParaRPr lang="zh-TW" altLang="en-US"/>
        </a:p>
      </dgm:t>
    </dgm:pt>
    <dgm:pt modelId="{9D390A0C-3E60-42F2-9098-404DA992970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B358A39E-600A-43D3-8E0E-1337762FE799}" type="parTrans" cxnId="{A90AFEB1-4614-44ED-8BE4-40381EFD3724}">
      <dgm:prSet/>
      <dgm:spPr/>
      <dgm:t>
        <a:bodyPr/>
        <a:lstStyle/>
        <a:p>
          <a:endParaRPr lang="zh-TW" altLang="en-US"/>
        </a:p>
      </dgm:t>
    </dgm:pt>
    <dgm:pt modelId="{CB173443-E2DA-405E-B5B4-659AD88088CE}" type="sibTrans" cxnId="{A90AFEB1-4614-44ED-8BE4-40381EFD3724}">
      <dgm:prSet/>
      <dgm:spPr/>
      <dgm:t>
        <a:bodyPr/>
        <a:lstStyle/>
        <a:p>
          <a:endParaRPr lang="zh-TW" altLang="en-US"/>
        </a:p>
      </dgm:t>
    </dgm:pt>
    <dgm:pt modelId="{E3A168F4-5740-40B0-B049-AC24961171D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BE38FD2-37D8-4260-BE75-E34AE3DD6FAF}" type="parTrans" cxnId="{7E7925D9-1E13-45CB-8AE9-C6890ED36824}">
      <dgm:prSet/>
      <dgm:spPr/>
      <dgm:t>
        <a:bodyPr/>
        <a:lstStyle/>
        <a:p>
          <a:endParaRPr lang="zh-TW" altLang="en-US"/>
        </a:p>
      </dgm:t>
    </dgm:pt>
    <dgm:pt modelId="{34ACF8EC-FC4A-4E2A-A00A-1AAE1DB88FDC}" type="sibTrans" cxnId="{7E7925D9-1E13-45CB-8AE9-C6890ED36824}">
      <dgm:prSet/>
      <dgm:spPr/>
      <dgm:t>
        <a:bodyPr/>
        <a:lstStyle/>
        <a:p>
          <a:endParaRPr lang="zh-TW" altLang="en-US"/>
        </a:p>
      </dgm:t>
    </dgm:pt>
    <dgm:pt modelId="{DAC42129-71BA-4DD9-A179-44305A966556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b="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Hualien</a:t>
          </a:r>
          <a:endParaRPr lang="zh-TW" altLang="en-US" sz="1000" b="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046A56F-9D6E-4F8C-B340-946C11132CAC}" type="parTrans" cxnId="{463731FB-BD12-44A6-B44D-D801E4ED7C87}">
      <dgm:prSet/>
      <dgm:spPr>
        <a:ln>
          <a:solidFill>
            <a:srgbClr val="000000"/>
          </a:solidFill>
        </a:ln>
      </dgm:spPr>
      <dgm:t>
        <a:bodyPr/>
        <a:lstStyle/>
        <a:p>
          <a:endParaRPr lang="zh-TW" altLang="en-US"/>
        </a:p>
      </dgm:t>
    </dgm:pt>
    <dgm:pt modelId="{D93CC53C-1C8E-442B-93DC-A85AC5E41A6C}" type="sibTrans" cxnId="{463731FB-BD12-44A6-B44D-D801E4ED7C87}">
      <dgm:prSet/>
      <dgm:spPr/>
      <dgm:t>
        <a:bodyPr/>
        <a:lstStyle/>
        <a:p>
          <a:endParaRPr lang="zh-TW" altLang="en-US"/>
        </a:p>
      </dgm:t>
    </dgm:pt>
    <dgm:pt modelId="{A31E833B-34C5-44A0-A391-DD84E1C4855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ECE20B26-8298-4322-B59E-645EE446578C}" type="parTrans" cxnId="{567FA4CB-FF0E-4064-AE5D-09D14542CECC}">
      <dgm:prSet/>
      <dgm:spPr>
        <a:ln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31C296EA-DE05-4DE2-B225-D0FA7DA559EE}" type="sibTrans" cxnId="{567FA4CB-FF0E-4064-AE5D-09D14542CECC}">
      <dgm:prSet/>
      <dgm:spPr/>
      <dgm:t>
        <a:bodyPr/>
        <a:lstStyle/>
        <a:p>
          <a:endParaRPr lang="zh-TW" altLang="en-US"/>
        </a:p>
      </dgm:t>
    </dgm:pt>
    <dgm:pt modelId="{EFBEE358-4111-485C-9C69-5AA92B51C0D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A24C9F7C-DFF7-444D-934C-8C55A074417E}" type="parTrans" cxnId="{0BBBBC47-3981-41B0-8629-FC639D1C2590}">
      <dgm:prSet/>
      <dgm:spPr>
        <a:ln>
          <a:solidFill>
            <a:srgbClr val="000000"/>
          </a:solidFill>
        </a:ln>
      </dgm:spPr>
      <dgm:t>
        <a:bodyPr/>
        <a:lstStyle/>
        <a:p>
          <a:endParaRPr lang="zh-TW" altLang="en-US"/>
        </a:p>
      </dgm:t>
    </dgm:pt>
    <dgm:pt modelId="{B102DC7E-39C3-42A1-B176-754E28609683}" type="sibTrans" cxnId="{0BBBBC47-3981-41B0-8629-FC639D1C2590}">
      <dgm:prSet/>
      <dgm:spPr/>
      <dgm:t>
        <a:bodyPr/>
        <a:lstStyle/>
        <a:p>
          <a:endParaRPr lang="zh-TW" altLang="en-US"/>
        </a:p>
      </dgm:t>
    </dgm:pt>
    <dgm:pt modelId="{6BDBB847-AA5D-415F-8046-22E581FFB70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3DB829F5-C378-499B-BEBC-9DA454B56355}" type="parTrans" cxnId="{735B19DA-15D0-489B-BC7A-E82095864D78}">
      <dgm:prSet/>
      <dgm:spPr>
        <a:ln w="19050"/>
      </dgm:spPr>
      <dgm:t>
        <a:bodyPr/>
        <a:lstStyle/>
        <a:p>
          <a:endParaRPr lang="zh-TW" altLang="en-US"/>
        </a:p>
      </dgm:t>
    </dgm:pt>
    <dgm:pt modelId="{D50DE907-8BAE-43DA-B59F-C6FD4EC037A3}" type="sibTrans" cxnId="{735B19DA-15D0-489B-BC7A-E82095864D78}">
      <dgm:prSet/>
      <dgm:spPr/>
      <dgm:t>
        <a:bodyPr/>
        <a:lstStyle/>
        <a:p>
          <a:endParaRPr lang="zh-TW" altLang="en-US"/>
        </a:p>
      </dgm:t>
    </dgm:pt>
    <dgm:pt modelId="{CD4A9C16-A533-4767-84AC-7906D96685D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Human Resources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DAC8A221-CE2B-403B-B200-99E5677ADD5A}" type="parTrans" cxnId="{4AE17537-F545-47B4-A504-9F5C7A9C08FA}">
      <dgm:prSet/>
      <dgm:spPr>
        <a:ln w="19050"/>
      </dgm:spPr>
      <dgm:t>
        <a:bodyPr/>
        <a:lstStyle/>
        <a:p>
          <a:endParaRPr lang="zh-TW" altLang="en-US"/>
        </a:p>
      </dgm:t>
    </dgm:pt>
    <dgm:pt modelId="{B33CD146-422E-43AD-8BDF-A61BD11C16E3}" type="sibTrans" cxnId="{4AE17537-F545-47B4-A504-9F5C7A9C08FA}">
      <dgm:prSet/>
      <dgm:spPr/>
      <dgm:t>
        <a:bodyPr/>
        <a:lstStyle/>
        <a:p>
          <a:endParaRPr lang="zh-TW" altLang="en-US"/>
        </a:p>
      </dgm:t>
    </dgm:pt>
    <dgm:pt modelId="{FCEA695A-B3E8-4C0E-9AE0-3E2F39DB859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General Affairs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8E9C6C5F-D2A0-4FFA-AAF1-A919421AB631}" type="parTrans" cxnId="{F09942A7-60B7-4A39-943A-678075E008B3}">
      <dgm:prSet/>
      <dgm:spPr/>
      <dgm:t>
        <a:bodyPr/>
        <a:lstStyle/>
        <a:p>
          <a:endParaRPr lang="zh-TW" altLang="en-US"/>
        </a:p>
      </dgm:t>
    </dgm:pt>
    <dgm:pt modelId="{5764BB34-5F2D-49CE-A5DF-71AADCA37640}" type="sibTrans" cxnId="{F09942A7-60B7-4A39-943A-678075E008B3}">
      <dgm:prSet/>
      <dgm:spPr/>
      <dgm:t>
        <a:bodyPr/>
        <a:lstStyle/>
        <a:p>
          <a:endParaRPr lang="zh-TW" altLang="en-US"/>
        </a:p>
      </dgm:t>
    </dgm:pt>
    <dgm:pt modelId="{011C74C7-091B-4319-BBCB-4D599E1D188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Treasury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09FF6A8C-AD9A-498F-A1E0-A5DD51FC31C8}" type="parTrans" cxnId="{A2E318EC-8A4B-40A6-82A0-13A6089277BF}">
      <dgm:prSet/>
      <dgm:spPr>
        <a:ln w="19050"/>
      </dgm:spPr>
      <dgm:t>
        <a:bodyPr/>
        <a:lstStyle/>
        <a:p>
          <a:endParaRPr lang="zh-TW" altLang="en-US"/>
        </a:p>
      </dgm:t>
    </dgm:pt>
    <dgm:pt modelId="{994111BC-99D7-4849-9A4B-8490A5FFED53}" type="sibTrans" cxnId="{A2E318EC-8A4B-40A6-82A0-13A6089277BF}">
      <dgm:prSet/>
      <dgm:spPr/>
      <dgm:t>
        <a:bodyPr/>
        <a:lstStyle/>
        <a:p>
          <a:endParaRPr lang="zh-TW" altLang="en-US"/>
        </a:p>
      </dgm:t>
    </dgm:pt>
    <dgm:pt modelId="{C366015C-F17B-4E6F-84B0-606153F59E4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D0D56457-9B54-4240-892F-04AE77F2149A}" type="parTrans" cxnId="{8CBEBAA2-B6D4-411A-9783-9DE4EEC0AAAF}">
      <dgm:prSet/>
      <dgm:spPr>
        <a:ln w="19050"/>
      </dgm:spPr>
      <dgm:t>
        <a:bodyPr/>
        <a:lstStyle/>
        <a:p>
          <a:endParaRPr lang="zh-TW" altLang="en-US"/>
        </a:p>
      </dgm:t>
    </dgm:pt>
    <dgm:pt modelId="{BCD52D28-F032-4D32-B7B0-E5617E86D496}" type="sibTrans" cxnId="{8CBEBAA2-B6D4-411A-9783-9DE4EEC0AAAF}">
      <dgm:prSet/>
      <dgm:spPr/>
      <dgm:t>
        <a:bodyPr/>
        <a:lstStyle/>
        <a:p>
          <a:endParaRPr lang="zh-TW" altLang="en-US"/>
        </a:p>
      </dgm:t>
    </dgm:pt>
    <dgm:pt modelId="{BDEC7573-9A40-4FB7-A14E-56541E6B903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60C3275-0C43-45CC-9CEB-5333187C040C}" type="parTrans" cxnId="{2D4F29D4-AAD6-42C3-9CC3-72D854B61346}">
      <dgm:prSet/>
      <dgm:spPr/>
      <dgm:t>
        <a:bodyPr/>
        <a:lstStyle/>
        <a:p>
          <a:endParaRPr lang="zh-TW" altLang="en-US"/>
        </a:p>
      </dgm:t>
    </dgm:pt>
    <dgm:pt modelId="{3D452981-3EB3-41FE-B64C-168BCEFB2464}" type="sibTrans" cxnId="{2D4F29D4-AAD6-42C3-9CC3-72D854B61346}">
      <dgm:prSet/>
      <dgm:spPr/>
      <dgm:t>
        <a:bodyPr/>
        <a:lstStyle/>
        <a:p>
          <a:endParaRPr lang="zh-TW" altLang="en-US"/>
        </a:p>
      </dgm:t>
    </dgm:pt>
    <dgm:pt modelId="{6CFC44D5-A883-4C83-8B4D-C04B5421556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721EF98-B32F-4F6E-A82B-2D5B5264AFF5}" type="parTrans" cxnId="{E6992EBA-776F-4423-9656-EC69A502F3E9}">
      <dgm:prSet/>
      <dgm:spPr>
        <a:ln w="19050"/>
      </dgm:spPr>
      <dgm:t>
        <a:bodyPr/>
        <a:lstStyle/>
        <a:p>
          <a:endParaRPr lang="zh-TW" altLang="en-US"/>
        </a:p>
      </dgm:t>
    </dgm:pt>
    <dgm:pt modelId="{3779441F-EAB8-4A62-8EE0-D396A1A70E1F}" type="sibTrans" cxnId="{E6992EBA-776F-4423-9656-EC69A502F3E9}">
      <dgm:prSet/>
      <dgm:spPr/>
      <dgm:t>
        <a:bodyPr/>
        <a:lstStyle/>
        <a:p>
          <a:endParaRPr lang="zh-TW" altLang="en-US"/>
        </a:p>
      </dgm:t>
    </dgm:pt>
    <dgm:pt modelId="{297F6DBD-B711-4893-8A76-0F59DD2DC56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Monitor Sec. for</a:t>
          </a:r>
          <a:r>
            <a:rPr lang="zh-TW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rPr>
            <a:t> </a:t>
          </a: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Overdue Cases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BC270FBC-709D-4429-90CC-F15BD9E084FA}" type="parTrans" cxnId="{0D319B53-08CA-4FC6-9CBD-76F1EC47ED91}">
      <dgm:prSet/>
      <dgm:spPr>
        <a:ln w="19050"/>
      </dgm:spPr>
      <dgm:t>
        <a:bodyPr/>
        <a:lstStyle/>
        <a:p>
          <a:endParaRPr lang="zh-TW" altLang="en-US"/>
        </a:p>
      </dgm:t>
    </dgm:pt>
    <dgm:pt modelId="{13F9C30B-D3CB-43B0-A133-1BC7410AB661}" type="sibTrans" cxnId="{0D319B53-08CA-4FC6-9CBD-76F1EC47ED91}">
      <dgm:prSet/>
      <dgm:spPr/>
      <dgm:t>
        <a:bodyPr/>
        <a:lstStyle/>
        <a:p>
          <a:endParaRPr lang="zh-TW" altLang="en-US"/>
        </a:p>
      </dgm:t>
    </dgm:pt>
    <dgm:pt modelId="{5B2040E2-FF41-4440-A83B-E1D521D421C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Post-claims Credit Operation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7EBB7C82-CF69-4BDF-B655-67B8696DB697}" type="parTrans" cxnId="{E311FDB7-B49C-4C4B-B8E9-17357B98026F}">
      <dgm:prSet/>
      <dgm:spPr/>
      <dgm:t>
        <a:bodyPr/>
        <a:lstStyle/>
        <a:p>
          <a:endParaRPr lang="zh-TW" altLang="en-US"/>
        </a:p>
      </dgm:t>
    </dgm:pt>
    <dgm:pt modelId="{41B3EFD9-6DDB-49A5-9063-298A58D4C7E9}" type="sibTrans" cxnId="{E311FDB7-B49C-4C4B-B8E9-17357B98026F}">
      <dgm:prSet/>
      <dgm:spPr/>
      <dgm:t>
        <a:bodyPr/>
        <a:lstStyle/>
        <a:p>
          <a:endParaRPr lang="zh-TW" altLang="en-US"/>
        </a:p>
      </dgm:t>
    </dgm:pt>
    <dgm:pt modelId="{742E6CA3-98FB-4037-822B-599193EF369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Post-claims Credit Management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CF18BA3A-FBC5-457C-9783-2F023CA5D134}" type="parTrans" cxnId="{A6B9DC82-75CF-4CBF-A57D-9C6D34F32ABC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C0C152B7-4340-42FA-9743-09B67566D6E4}" type="sibTrans" cxnId="{A6B9DC82-75CF-4CBF-A57D-9C6D34F32ABC}">
      <dgm:prSet/>
      <dgm:spPr/>
      <dgm:t>
        <a:bodyPr/>
        <a:lstStyle/>
        <a:p>
          <a:endParaRPr lang="zh-TW" altLang="en-US"/>
        </a:p>
      </dgm:t>
    </dgm:pt>
    <dgm:pt modelId="{8B0AB37E-6E6A-4EDD-AE07-9436123D5F3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Startup &amp; Direct Guarantee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6FBB82CB-F1CA-4367-B166-FBDB2B9EF340}" type="parTrans" cxnId="{932731C7-36BC-4B17-B9F0-67175FE76136}">
      <dgm:prSet/>
      <dgm:spPr>
        <a:ln w="19050"/>
      </dgm:spPr>
      <dgm:t>
        <a:bodyPr/>
        <a:lstStyle/>
        <a:p>
          <a:endParaRPr lang="zh-TW" altLang="en-US"/>
        </a:p>
      </dgm:t>
    </dgm:pt>
    <dgm:pt modelId="{1CFAC285-8723-4B68-B54B-A8141FB20347}" type="sibTrans" cxnId="{932731C7-36BC-4B17-B9F0-67175FE76136}">
      <dgm:prSet/>
      <dgm:spPr/>
      <dgm:t>
        <a:bodyPr/>
        <a:lstStyle/>
        <a:p>
          <a:endParaRPr lang="zh-TW" altLang="en-US"/>
        </a:p>
      </dgm:t>
    </dgm:pt>
    <dgm:pt modelId="{7D4E114B-9C29-4094-BB1D-449CB188CFE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III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76672863-A25C-43F1-A1C2-4EC1742ED009}" type="parTrans" cxnId="{87B005EA-3AE4-4A07-BAD7-435B07C72BC4}">
      <dgm:prSet/>
      <dgm:spPr/>
      <dgm:t>
        <a:bodyPr/>
        <a:lstStyle/>
        <a:p>
          <a:endParaRPr lang="zh-TW" altLang="en-US"/>
        </a:p>
      </dgm:t>
    </dgm:pt>
    <dgm:pt modelId="{8AE5C3DA-BED0-4836-A054-CE919E43AB19}" type="sibTrans" cxnId="{87B005EA-3AE4-4A07-BAD7-435B07C72BC4}">
      <dgm:prSet/>
      <dgm:spPr/>
      <dgm:t>
        <a:bodyPr/>
        <a:lstStyle/>
        <a:p>
          <a:endParaRPr lang="zh-TW" altLang="en-US"/>
        </a:p>
      </dgm:t>
    </dgm:pt>
    <dgm:pt modelId="{248C00EC-83A1-4E49-82F1-50411756139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IV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94CCE1C0-ECEA-4644-BEF5-DFA18B0DB477}" type="parTrans" cxnId="{6FBBEBCA-B66C-4FD1-8144-EC7B01C6009A}">
      <dgm:prSet/>
      <dgm:spPr>
        <a:ln w="19050"/>
      </dgm:spPr>
      <dgm:t>
        <a:bodyPr/>
        <a:lstStyle/>
        <a:p>
          <a:endParaRPr lang="zh-TW" altLang="en-US"/>
        </a:p>
      </dgm:t>
    </dgm:pt>
    <dgm:pt modelId="{A2E00A61-8B3C-45FB-AE44-A4AE92556281}" type="sibTrans" cxnId="{6FBBEBCA-B66C-4FD1-8144-EC7B01C6009A}">
      <dgm:prSet/>
      <dgm:spPr/>
      <dgm:t>
        <a:bodyPr/>
        <a:lstStyle/>
        <a:p>
          <a:endParaRPr lang="zh-TW" altLang="en-US"/>
        </a:p>
      </dgm:t>
    </dgm:pt>
    <dgm:pt modelId="{C95D7AC7-351B-4C03-82DB-0F81B5E69CE9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Taichung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gm:t>
    </dgm:pt>
    <dgm:pt modelId="{1DBAAB6D-643F-446D-97A0-FB37425AE736}" type="parTrans" cxnId="{1DE302F9-E80A-4C6E-82E6-A7DB210911A7}">
      <dgm:prSet/>
      <dgm:spPr>
        <a:ln w="19050"/>
      </dgm:spPr>
      <dgm:t>
        <a:bodyPr/>
        <a:lstStyle/>
        <a:p>
          <a:endParaRPr lang="zh-TW" altLang="en-US"/>
        </a:p>
      </dgm:t>
    </dgm:pt>
    <dgm:pt modelId="{CA8B9E29-A650-47AE-97C1-492CAF894CD2}" type="sibTrans" cxnId="{1DE302F9-E80A-4C6E-82E6-A7DB210911A7}">
      <dgm:prSet/>
      <dgm:spPr/>
      <dgm:t>
        <a:bodyPr/>
        <a:lstStyle/>
        <a:p>
          <a:endParaRPr lang="zh-TW" altLang="en-US"/>
        </a:p>
      </dgm:t>
    </dgm:pt>
    <dgm:pt modelId="{E921908F-BDAD-44B5-B4BA-5884A3B3727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Tainan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ACF51A7-C6B5-4F22-BE21-4C8F7BA83FCE}" type="parTrans" cxnId="{0370161B-A2E5-4114-BC31-59F67E2EE468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zh-TW" altLang="en-US"/>
        </a:p>
      </dgm:t>
    </dgm:pt>
    <dgm:pt modelId="{1D6A4530-5BA3-4FD4-8561-C39CD522A569}" type="sibTrans" cxnId="{0370161B-A2E5-4114-BC31-59F67E2EE468}">
      <dgm:prSet/>
      <dgm:spPr/>
      <dgm:t>
        <a:bodyPr/>
        <a:lstStyle/>
        <a:p>
          <a:endParaRPr lang="zh-TW" altLang="en-US"/>
        </a:p>
      </dgm:t>
    </dgm:pt>
    <dgm:pt modelId="{AA532E05-F98B-458B-9CB6-CED3A30D521D}" type="pres">
      <dgm:prSet presAssocID="{7EEF8D1D-961C-4E3E-96D9-17ABF0ED90F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241F634-C849-48B4-B733-15BC2952F3D8}" type="pres">
      <dgm:prSet presAssocID="{89ECA3BB-3220-44CC-B4BD-BDB71A1DB09C}" presName="root1" presStyleCnt="0"/>
      <dgm:spPr/>
    </dgm:pt>
    <dgm:pt modelId="{D3AED1AE-EE07-4772-B533-ACDF15F072A8}" type="pres">
      <dgm:prSet presAssocID="{89ECA3BB-3220-44CC-B4BD-BDB71A1DB09C}" presName="LevelOneTextNode" presStyleLbl="node0" presStyleIdx="0" presStyleCnt="1" custAng="5400000" custScaleX="573730" custScaleY="107742">
        <dgm:presLayoutVars>
          <dgm:chPref val="3"/>
        </dgm:presLayoutVars>
      </dgm:prSet>
      <dgm:spPr/>
    </dgm:pt>
    <dgm:pt modelId="{54E6D03D-FA54-4F70-8CEB-F5B66571D376}" type="pres">
      <dgm:prSet presAssocID="{89ECA3BB-3220-44CC-B4BD-BDB71A1DB09C}" presName="level2hierChild" presStyleCnt="0"/>
      <dgm:spPr/>
    </dgm:pt>
    <dgm:pt modelId="{D6596181-9B46-4D49-AD02-BD6709763538}" type="pres">
      <dgm:prSet presAssocID="{F6AE4C9B-CAD6-43FB-B6FE-7336FCC6BF10}" presName="conn2-1" presStyleLbl="parChTrans1D2" presStyleIdx="0" presStyleCnt="3"/>
      <dgm:spPr/>
    </dgm:pt>
    <dgm:pt modelId="{B78F9BA6-2373-4A07-8B2E-46AD88C5EFCC}" type="pres">
      <dgm:prSet presAssocID="{F6AE4C9B-CAD6-43FB-B6FE-7336FCC6BF10}" presName="connTx" presStyleLbl="parChTrans1D2" presStyleIdx="0" presStyleCnt="3"/>
      <dgm:spPr/>
    </dgm:pt>
    <dgm:pt modelId="{07171D0E-89DF-44C8-8F5B-38E95151FB1E}" type="pres">
      <dgm:prSet presAssocID="{6ADA6D59-15D7-4F5C-83A4-38C8C4F9AD72}" presName="root2" presStyleCnt="0"/>
      <dgm:spPr/>
    </dgm:pt>
    <dgm:pt modelId="{B37F49E7-B73C-4972-9FF8-D4AD0B075015}" type="pres">
      <dgm:prSet presAssocID="{6ADA6D59-15D7-4F5C-83A4-38C8C4F9AD72}" presName="LevelTwoTextNode" presStyleLbl="node2" presStyleIdx="0" presStyleCnt="3" custScaleX="161491" custScaleY="423752">
        <dgm:presLayoutVars>
          <dgm:chPref val="3"/>
        </dgm:presLayoutVars>
      </dgm:prSet>
      <dgm:spPr/>
    </dgm:pt>
    <dgm:pt modelId="{FEE31AA5-8B0E-4029-8ECB-4A54701E2492}" type="pres">
      <dgm:prSet presAssocID="{6ADA6D59-15D7-4F5C-83A4-38C8C4F9AD72}" presName="level3hierChild" presStyleCnt="0"/>
      <dgm:spPr/>
    </dgm:pt>
    <dgm:pt modelId="{7B29BC5E-D285-4286-A78D-F062E5DAAADB}" type="pres">
      <dgm:prSet presAssocID="{C6E3256F-1F89-4A6E-AB11-A5EA95457312}" presName="conn2-1" presStyleLbl="parChTrans1D3" presStyleIdx="0" presStyleCnt="4"/>
      <dgm:spPr/>
    </dgm:pt>
    <dgm:pt modelId="{1B0FBB40-F2A5-42CC-8348-C928A5C2ED3A}" type="pres">
      <dgm:prSet presAssocID="{C6E3256F-1F89-4A6E-AB11-A5EA95457312}" presName="connTx" presStyleLbl="parChTrans1D3" presStyleIdx="0" presStyleCnt="4"/>
      <dgm:spPr/>
    </dgm:pt>
    <dgm:pt modelId="{529AD387-7B0B-4B27-B3B1-5B4F32518AEE}" type="pres">
      <dgm:prSet presAssocID="{D1AE5A4F-6E65-4056-893C-860A0F6021CB}" presName="root2" presStyleCnt="0"/>
      <dgm:spPr/>
    </dgm:pt>
    <dgm:pt modelId="{48CEBA12-6A57-4B45-BDD7-FF0618833E24}" type="pres">
      <dgm:prSet presAssocID="{D1AE5A4F-6E65-4056-893C-860A0F6021CB}" presName="LevelTwoTextNode" presStyleLbl="node3" presStyleIdx="0" presStyleCnt="4" custScaleX="161491" custScaleY="360190" custLinFactY="-208866" custLinFactNeighborY="-300000">
        <dgm:presLayoutVars>
          <dgm:chPref val="3"/>
        </dgm:presLayoutVars>
      </dgm:prSet>
      <dgm:spPr/>
    </dgm:pt>
    <dgm:pt modelId="{149C6D26-6086-406E-8D09-81FA7A85B44E}" type="pres">
      <dgm:prSet presAssocID="{D1AE5A4F-6E65-4056-893C-860A0F6021CB}" presName="level3hierChild" presStyleCnt="0"/>
      <dgm:spPr/>
    </dgm:pt>
    <dgm:pt modelId="{C1683234-03B7-41E4-BD8C-84B3294AB058}" type="pres">
      <dgm:prSet presAssocID="{E806A966-ACF0-4673-BDC1-964CA500A9E9}" presName="conn2-1" presStyleLbl="parChTrans1D3" presStyleIdx="1" presStyleCnt="4"/>
      <dgm:spPr/>
    </dgm:pt>
    <dgm:pt modelId="{1C2742BA-A02C-41B8-A506-20528A549C79}" type="pres">
      <dgm:prSet presAssocID="{E806A966-ACF0-4673-BDC1-964CA500A9E9}" presName="connTx" presStyleLbl="parChTrans1D3" presStyleIdx="1" presStyleCnt="4"/>
      <dgm:spPr/>
    </dgm:pt>
    <dgm:pt modelId="{396CF211-B057-4FC3-9CF8-5354536A06BF}" type="pres">
      <dgm:prSet presAssocID="{25DEF140-0B7E-4159-B35E-426705E95363}" presName="root2" presStyleCnt="0"/>
      <dgm:spPr/>
    </dgm:pt>
    <dgm:pt modelId="{2CE097EE-1144-4E0B-9D51-9E72F189F3FD}" type="pres">
      <dgm:prSet presAssocID="{25DEF140-0B7E-4159-B35E-426705E95363}" presName="LevelTwoTextNode" presStyleLbl="node3" presStyleIdx="1" presStyleCnt="4" custScaleX="161491" custScaleY="360190">
        <dgm:presLayoutVars>
          <dgm:chPref val="3"/>
        </dgm:presLayoutVars>
      </dgm:prSet>
      <dgm:spPr/>
    </dgm:pt>
    <dgm:pt modelId="{797E6223-0A8B-46E2-B26B-4368AA2610B6}" type="pres">
      <dgm:prSet presAssocID="{25DEF140-0B7E-4159-B35E-426705E95363}" presName="level3hierChild" presStyleCnt="0"/>
      <dgm:spPr/>
    </dgm:pt>
    <dgm:pt modelId="{8030D7A1-7260-4922-B2D2-F1B7DAB828DA}" type="pres">
      <dgm:prSet presAssocID="{EF891FC0-2676-473D-9E9D-AE3E24EE0F97}" presName="conn2-1" presStyleLbl="parChTrans1D4" presStyleIdx="0" presStyleCnt="44"/>
      <dgm:spPr/>
    </dgm:pt>
    <dgm:pt modelId="{0A6B64B5-CDF9-49E8-B330-DDA4AEE63F03}" type="pres">
      <dgm:prSet presAssocID="{EF891FC0-2676-473D-9E9D-AE3E24EE0F97}" presName="connTx" presStyleLbl="parChTrans1D4" presStyleIdx="0" presStyleCnt="44"/>
      <dgm:spPr/>
    </dgm:pt>
    <dgm:pt modelId="{9B81BA54-6C6A-43E0-8B8E-B78F2D6C927C}" type="pres">
      <dgm:prSet presAssocID="{037ED580-6440-496E-A5F7-D7671D95C88F}" presName="root2" presStyleCnt="0"/>
      <dgm:spPr/>
    </dgm:pt>
    <dgm:pt modelId="{8804F3CD-88DA-4D8A-8A51-8F13AE0B7D45}" type="pres">
      <dgm:prSet presAssocID="{037ED580-6440-496E-A5F7-D7671D95C88F}" presName="LevelTwoTextNode" presStyleLbl="node4" presStyleIdx="0" presStyleCnt="44" custScaleX="178634" custScaleY="317815">
        <dgm:presLayoutVars>
          <dgm:chPref val="3"/>
        </dgm:presLayoutVars>
      </dgm:prSet>
      <dgm:spPr/>
    </dgm:pt>
    <dgm:pt modelId="{2F3D456D-5BE6-4494-BB52-10A741D76048}" type="pres">
      <dgm:prSet presAssocID="{037ED580-6440-496E-A5F7-D7671D95C88F}" presName="level3hierChild" presStyleCnt="0"/>
      <dgm:spPr/>
    </dgm:pt>
    <dgm:pt modelId="{6BE1ED5D-243B-44F8-968B-A3AF4E29FF32}" type="pres">
      <dgm:prSet presAssocID="{B4121C63-228C-41C9-9AF3-EDAC1B05BDD8}" presName="conn2-1" presStyleLbl="parChTrans1D4" presStyleIdx="1" presStyleCnt="44"/>
      <dgm:spPr/>
    </dgm:pt>
    <dgm:pt modelId="{42427C2B-1FC3-45D4-8A33-2EAC2CCF81ED}" type="pres">
      <dgm:prSet presAssocID="{B4121C63-228C-41C9-9AF3-EDAC1B05BDD8}" presName="connTx" presStyleLbl="parChTrans1D4" presStyleIdx="1" presStyleCnt="44"/>
      <dgm:spPr/>
    </dgm:pt>
    <dgm:pt modelId="{3504A855-1568-4DB4-AA87-C621CB0DBF8D}" type="pres">
      <dgm:prSet presAssocID="{6B6F73D9-E6E0-492A-A333-AAB54A37F53A}" presName="root2" presStyleCnt="0"/>
      <dgm:spPr/>
    </dgm:pt>
    <dgm:pt modelId="{4B7C8A07-776A-41D6-8E57-154623F6E4E0}" type="pres">
      <dgm:prSet presAssocID="{6B6F73D9-E6E0-492A-A333-AAB54A37F53A}" presName="LevelTwoTextNode" presStyleLbl="node4" presStyleIdx="1" presStyleCnt="44" custScaleX="365811" custScaleY="130725">
        <dgm:presLayoutVars>
          <dgm:chPref val="3"/>
        </dgm:presLayoutVars>
      </dgm:prSet>
      <dgm:spPr/>
    </dgm:pt>
    <dgm:pt modelId="{1888DDC8-A98B-4EAA-BA5C-F520F6EFCE2E}" type="pres">
      <dgm:prSet presAssocID="{6B6F73D9-E6E0-492A-A333-AAB54A37F53A}" presName="level3hierChild" presStyleCnt="0"/>
      <dgm:spPr/>
    </dgm:pt>
    <dgm:pt modelId="{AF4839CA-E0E2-41E0-874C-37B76AE11D39}" type="pres">
      <dgm:prSet presAssocID="{C3DA442F-08C6-4C89-8A33-BC79D7008770}" presName="conn2-1" presStyleLbl="parChTrans1D4" presStyleIdx="2" presStyleCnt="44"/>
      <dgm:spPr/>
    </dgm:pt>
    <dgm:pt modelId="{FF73EA06-090E-4745-A929-6B1FE12E3079}" type="pres">
      <dgm:prSet presAssocID="{C3DA442F-08C6-4C89-8A33-BC79D7008770}" presName="connTx" presStyleLbl="parChTrans1D4" presStyleIdx="2" presStyleCnt="44"/>
      <dgm:spPr/>
    </dgm:pt>
    <dgm:pt modelId="{AF3354D1-3D05-4D03-8662-D2706EEC5647}" type="pres">
      <dgm:prSet presAssocID="{E15C361D-6F71-4EA3-885D-DA64F126AC40}" presName="root2" presStyleCnt="0"/>
      <dgm:spPr/>
    </dgm:pt>
    <dgm:pt modelId="{67FD4B8C-0578-429F-BC97-52606659D64D}" type="pres">
      <dgm:prSet presAssocID="{E15C361D-6F71-4EA3-885D-DA64F126AC40}" presName="LevelTwoTextNode" presStyleLbl="node4" presStyleIdx="2" presStyleCnt="44" custScaleX="365811" custScaleY="130725">
        <dgm:presLayoutVars>
          <dgm:chPref val="3"/>
        </dgm:presLayoutVars>
      </dgm:prSet>
      <dgm:spPr>
        <a:xfrm>
          <a:off x="5252877" y="273188"/>
          <a:ext cx="991866" cy="222115"/>
        </a:xfrm>
        <a:prstGeom prst="rect">
          <a:avLst/>
        </a:prstGeom>
      </dgm:spPr>
    </dgm:pt>
    <dgm:pt modelId="{4AA41B78-59A4-4D96-8CB0-1A2122E873E6}" type="pres">
      <dgm:prSet presAssocID="{E15C361D-6F71-4EA3-885D-DA64F126AC40}" presName="level3hierChild" presStyleCnt="0"/>
      <dgm:spPr/>
    </dgm:pt>
    <dgm:pt modelId="{BAFCF3CD-D4E1-44D5-8623-515D66160A45}" type="pres">
      <dgm:prSet presAssocID="{2BF8812B-AE4E-4F2C-9A1F-41B7843A714B}" presName="conn2-1" presStyleLbl="parChTrans1D4" presStyleIdx="3" presStyleCnt="44"/>
      <dgm:spPr/>
    </dgm:pt>
    <dgm:pt modelId="{D026BD35-D892-4EB2-BEC2-2CB2A0F5BB63}" type="pres">
      <dgm:prSet presAssocID="{2BF8812B-AE4E-4F2C-9A1F-41B7843A714B}" presName="connTx" presStyleLbl="parChTrans1D4" presStyleIdx="3" presStyleCnt="44"/>
      <dgm:spPr/>
    </dgm:pt>
    <dgm:pt modelId="{2C27E584-07E4-448A-ADDE-3F7A06DB99EA}" type="pres">
      <dgm:prSet presAssocID="{077B2215-E6C3-4E59-9E10-40C6CBF6FA41}" presName="root2" presStyleCnt="0"/>
      <dgm:spPr/>
    </dgm:pt>
    <dgm:pt modelId="{76F2B88A-9CD9-4E62-917D-AB85965294C9}" type="pres">
      <dgm:prSet presAssocID="{077B2215-E6C3-4E59-9E10-40C6CBF6FA41}" presName="LevelTwoTextNode" presStyleLbl="node4" presStyleIdx="3" presStyleCnt="44" custScaleX="365811" custScaleY="130725">
        <dgm:presLayoutVars>
          <dgm:chPref val="3"/>
        </dgm:presLayoutVars>
      </dgm:prSet>
      <dgm:spPr>
        <a:xfrm>
          <a:off x="5252877" y="537781"/>
          <a:ext cx="991866" cy="222115"/>
        </a:xfrm>
        <a:prstGeom prst="rect">
          <a:avLst/>
        </a:prstGeom>
      </dgm:spPr>
    </dgm:pt>
    <dgm:pt modelId="{2B4ACA62-4D59-4816-BB6D-F2174B115238}" type="pres">
      <dgm:prSet presAssocID="{077B2215-E6C3-4E59-9E10-40C6CBF6FA41}" presName="level3hierChild" presStyleCnt="0"/>
      <dgm:spPr/>
    </dgm:pt>
    <dgm:pt modelId="{DDE918C7-EF2E-404D-960D-450C0AB99A47}" type="pres">
      <dgm:prSet presAssocID="{B9760B5B-F137-4695-A952-4A7051D6DE23}" presName="conn2-1" presStyleLbl="parChTrans1D4" presStyleIdx="4" presStyleCnt="44"/>
      <dgm:spPr/>
    </dgm:pt>
    <dgm:pt modelId="{B90DB297-B3B4-4C88-A0BD-BCC85415F1CF}" type="pres">
      <dgm:prSet presAssocID="{B9760B5B-F137-4695-A952-4A7051D6DE23}" presName="connTx" presStyleLbl="parChTrans1D4" presStyleIdx="4" presStyleCnt="44"/>
      <dgm:spPr/>
    </dgm:pt>
    <dgm:pt modelId="{D653A9EB-194C-459F-8EA3-8451897580A4}" type="pres">
      <dgm:prSet presAssocID="{9D920D12-0448-412B-874A-4D577A32C19D}" presName="root2" presStyleCnt="0"/>
      <dgm:spPr/>
    </dgm:pt>
    <dgm:pt modelId="{241EF3B4-D527-45FC-81E9-AE6146C963BE}" type="pres">
      <dgm:prSet presAssocID="{9D920D12-0448-412B-874A-4D577A32C19D}" presName="LevelTwoTextNode" presStyleLbl="node4" presStyleIdx="4" presStyleCnt="44" custScaleX="365811" custScaleY="130725">
        <dgm:presLayoutVars>
          <dgm:chPref val="3"/>
        </dgm:presLayoutVars>
      </dgm:prSet>
      <dgm:spPr>
        <a:xfrm>
          <a:off x="5252877" y="802374"/>
          <a:ext cx="991866" cy="222115"/>
        </a:xfrm>
        <a:prstGeom prst="rect">
          <a:avLst/>
        </a:prstGeom>
      </dgm:spPr>
    </dgm:pt>
    <dgm:pt modelId="{A344BE5D-0E17-455A-9821-42B50BC42661}" type="pres">
      <dgm:prSet presAssocID="{9D920D12-0448-412B-874A-4D577A32C19D}" presName="level3hierChild" presStyleCnt="0"/>
      <dgm:spPr/>
    </dgm:pt>
    <dgm:pt modelId="{CC520F23-A14E-4735-9F58-0E19D6B64229}" type="pres">
      <dgm:prSet presAssocID="{29390CCC-0618-45BE-A01A-C91652EE4B98}" presName="conn2-1" presStyleLbl="parChTrans1D4" presStyleIdx="5" presStyleCnt="44"/>
      <dgm:spPr/>
    </dgm:pt>
    <dgm:pt modelId="{0B2ACFAC-7F97-40BF-9A5D-ABBC071138DF}" type="pres">
      <dgm:prSet presAssocID="{29390CCC-0618-45BE-A01A-C91652EE4B98}" presName="connTx" presStyleLbl="parChTrans1D4" presStyleIdx="5" presStyleCnt="44"/>
      <dgm:spPr/>
    </dgm:pt>
    <dgm:pt modelId="{7AB2137A-B659-45BE-BB7E-280E84D7DCCA}" type="pres">
      <dgm:prSet presAssocID="{5975373B-C33E-4376-BADB-7E67AB36BD5A}" presName="root2" presStyleCnt="0"/>
      <dgm:spPr/>
    </dgm:pt>
    <dgm:pt modelId="{18E194E8-9AE5-41CB-904E-CB727B0474A4}" type="pres">
      <dgm:prSet presAssocID="{5975373B-C33E-4376-BADB-7E67AB36BD5A}" presName="LevelTwoTextNode" presStyleLbl="node4" presStyleIdx="5" presStyleCnt="44" custScaleX="178634" custScaleY="317815">
        <dgm:presLayoutVars>
          <dgm:chPref val="3"/>
        </dgm:presLayoutVars>
      </dgm:prSet>
      <dgm:spPr>
        <a:xfrm>
          <a:off x="2586007" y="1181354"/>
          <a:ext cx="1078945" cy="215789"/>
        </a:xfrm>
        <a:prstGeom prst="rect">
          <a:avLst/>
        </a:prstGeom>
      </dgm:spPr>
    </dgm:pt>
    <dgm:pt modelId="{B8E90EE9-847B-4699-A482-0CFAFE2C9881}" type="pres">
      <dgm:prSet presAssocID="{5975373B-C33E-4376-BADB-7E67AB36BD5A}" presName="level3hierChild" presStyleCnt="0"/>
      <dgm:spPr/>
    </dgm:pt>
    <dgm:pt modelId="{428E0B2B-24E2-4762-8901-C4ADE122C16C}" type="pres">
      <dgm:prSet presAssocID="{C19C70AF-4459-4BBE-B272-D5CAE0BF0EAD}" presName="conn2-1" presStyleLbl="parChTrans1D4" presStyleIdx="6" presStyleCnt="44"/>
      <dgm:spPr/>
    </dgm:pt>
    <dgm:pt modelId="{96E83B64-6EB2-45E4-85E3-C1FE16E9FC02}" type="pres">
      <dgm:prSet presAssocID="{C19C70AF-4459-4BBE-B272-D5CAE0BF0EAD}" presName="connTx" presStyleLbl="parChTrans1D4" presStyleIdx="6" presStyleCnt="44"/>
      <dgm:spPr/>
    </dgm:pt>
    <dgm:pt modelId="{B81FC511-EBFA-4DAD-B435-2B6B2E97FB0D}" type="pres">
      <dgm:prSet presAssocID="{19FEBA49-5604-4DC7-928D-B4D736EB0B1E}" presName="root2" presStyleCnt="0"/>
      <dgm:spPr/>
    </dgm:pt>
    <dgm:pt modelId="{41279B94-B341-4591-A81F-97B20FA085B1}" type="pres">
      <dgm:prSet presAssocID="{19FEBA49-5604-4DC7-928D-B4D736EB0B1E}" presName="LevelTwoTextNode" presStyleLbl="node4" presStyleIdx="6" presStyleCnt="44" custScaleX="365811" custScaleY="130725">
        <dgm:presLayoutVars>
          <dgm:chPref val="3"/>
        </dgm:presLayoutVars>
      </dgm:prSet>
      <dgm:spPr>
        <a:xfrm>
          <a:off x="5252877" y="1066967"/>
          <a:ext cx="991866" cy="222115"/>
        </a:xfrm>
        <a:prstGeom prst="rect">
          <a:avLst/>
        </a:prstGeom>
      </dgm:spPr>
    </dgm:pt>
    <dgm:pt modelId="{2BA52803-CFFA-4771-BE2D-F88ECB0ED0F6}" type="pres">
      <dgm:prSet presAssocID="{19FEBA49-5604-4DC7-928D-B4D736EB0B1E}" presName="level3hierChild" presStyleCnt="0"/>
      <dgm:spPr/>
    </dgm:pt>
    <dgm:pt modelId="{3475CA2C-4814-48EB-A7ED-2A85110312D6}" type="pres">
      <dgm:prSet presAssocID="{42200568-387E-4DEF-8753-22541893624F}" presName="conn2-1" presStyleLbl="parChTrans1D4" presStyleIdx="7" presStyleCnt="44"/>
      <dgm:spPr/>
    </dgm:pt>
    <dgm:pt modelId="{B79FB9C6-0D60-4811-9D73-6E69D9B1056C}" type="pres">
      <dgm:prSet presAssocID="{42200568-387E-4DEF-8753-22541893624F}" presName="connTx" presStyleLbl="parChTrans1D4" presStyleIdx="7" presStyleCnt="44"/>
      <dgm:spPr/>
    </dgm:pt>
    <dgm:pt modelId="{293370C5-844A-4C87-B09F-7EF330DE9F77}" type="pres">
      <dgm:prSet presAssocID="{D549BDCE-10AC-4C4F-9DB9-6FC5309FFAB5}" presName="root2" presStyleCnt="0"/>
      <dgm:spPr/>
    </dgm:pt>
    <dgm:pt modelId="{FAA29FF2-B3BD-4EBA-9CD3-616502386172}" type="pres">
      <dgm:prSet presAssocID="{D549BDCE-10AC-4C4F-9DB9-6FC5309FFAB5}" presName="LevelTwoTextNode" presStyleLbl="node4" presStyleIdx="7" presStyleCnt="44" custScaleX="365811" custScaleY="130725">
        <dgm:presLayoutVars>
          <dgm:chPref val="3"/>
        </dgm:presLayoutVars>
      </dgm:prSet>
      <dgm:spPr>
        <a:xfrm>
          <a:off x="5252877" y="1331560"/>
          <a:ext cx="991866" cy="222115"/>
        </a:xfrm>
        <a:prstGeom prst="rect">
          <a:avLst/>
        </a:prstGeom>
      </dgm:spPr>
    </dgm:pt>
    <dgm:pt modelId="{DAED9EA1-87E4-4912-A132-826C76B0472D}" type="pres">
      <dgm:prSet presAssocID="{D549BDCE-10AC-4C4F-9DB9-6FC5309FFAB5}" presName="level3hierChild" presStyleCnt="0"/>
      <dgm:spPr/>
    </dgm:pt>
    <dgm:pt modelId="{CE5E5AE3-E2AE-4CA2-91B9-780860334C50}" type="pres">
      <dgm:prSet presAssocID="{53588EA4-443B-4239-9461-51D7A2B62F2B}" presName="conn2-1" presStyleLbl="parChTrans1D4" presStyleIdx="8" presStyleCnt="44"/>
      <dgm:spPr/>
    </dgm:pt>
    <dgm:pt modelId="{1342007A-C9E8-470D-A755-BAEFFE7BEA22}" type="pres">
      <dgm:prSet presAssocID="{53588EA4-443B-4239-9461-51D7A2B62F2B}" presName="connTx" presStyleLbl="parChTrans1D4" presStyleIdx="8" presStyleCnt="44"/>
      <dgm:spPr/>
    </dgm:pt>
    <dgm:pt modelId="{2E412B8E-F7D1-4C4C-B8A0-C562C23E77A2}" type="pres">
      <dgm:prSet presAssocID="{E82C8079-9AF0-4E45-80B1-ADC89CD9941A}" presName="root2" presStyleCnt="0"/>
      <dgm:spPr/>
    </dgm:pt>
    <dgm:pt modelId="{754100F6-B79C-42D5-9948-A571A80C3D2B}" type="pres">
      <dgm:prSet presAssocID="{E82C8079-9AF0-4E45-80B1-ADC89CD9941A}" presName="LevelTwoTextNode" presStyleLbl="node4" presStyleIdx="8" presStyleCnt="44" custScaleX="365811" custScaleY="130725">
        <dgm:presLayoutVars>
          <dgm:chPref val="3"/>
        </dgm:presLayoutVars>
      </dgm:prSet>
      <dgm:spPr>
        <a:xfrm>
          <a:off x="5252877" y="1596154"/>
          <a:ext cx="991866" cy="222115"/>
        </a:xfrm>
        <a:prstGeom prst="rect">
          <a:avLst/>
        </a:prstGeom>
      </dgm:spPr>
    </dgm:pt>
    <dgm:pt modelId="{36DD1D2A-30E9-4242-9F02-D46A17111A5E}" type="pres">
      <dgm:prSet presAssocID="{E82C8079-9AF0-4E45-80B1-ADC89CD9941A}" presName="level3hierChild" presStyleCnt="0"/>
      <dgm:spPr/>
    </dgm:pt>
    <dgm:pt modelId="{8AAB7735-1F16-49A4-B6E3-BA04F835BB66}" type="pres">
      <dgm:prSet presAssocID="{E6C9CEE5-237F-4479-B013-08AB8B634508}" presName="conn2-1" presStyleLbl="parChTrans1D4" presStyleIdx="9" presStyleCnt="44"/>
      <dgm:spPr/>
    </dgm:pt>
    <dgm:pt modelId="{48497DFF-2B93-43D1-91F0-AE02E7027922}" type="pres">
      <dgm:prSet presAssocID="{E6C9CEE5-237F-4479-B013-08AB8B634508}" presName="connTx" presStyleLbl="parChTrans1D4" presStyleIdx="9" presStyleCnt="44"/>
      <dgm:spPr/>
    </dgm:pt>
    <dgm:pt modelId="{CD448EBB-B867-432F-93B2-CEA905088FEB}" type="pres">
      <dgm:prSet presAssocID="{8815715B-130B-4DD4-B79F-FA82F7D147F2}" presName="root2" presStyleCnt="0"/>
      <dgm:spPr/>
    </dgm:pt>
    <dgm:pt modelId="{4476B5B7-47A4-47C7-B186-EAA6F11918D8}" type="pres">
      <dgm:prSet presAssocID="{8815715B-130B-4DD4-B79F-FA82F7D147F2}" presName="LevelTwoTextNode" presStyleLbl="node4" presStyleIdx="9" presStyleCnt="44" custScaleX="178634" custScaleY="317815">
        <dgm:presLayoutVars>
          <dgm:chPref val="3"/>
        </dgm:presLayoutVars>
      </dgm:prSet>
      <dgm:spPr>
        <a:xfrm>
          <a:off x="2586007" y="1752717"/>
          <a:ext cx="1078945" cy="215789"/>
        </a:xfrm>
        <a:prstGeom prst="rect">
          <a:avLst/>
        </a:prstGeom>
      </dgm:spPr>
    </dgm:pt>
    <dgm:pt modelId="{007CBB3E-EAE3-4EEA-948E-8CF4685AF4DB}" type="pres">
      <dgm:prSet presAssocID="{8815715B-130B-4DD4-B79F-FA82F7D147F2}" presName="level3hierChild" presStyleCnt="0"/>
      <dgm:spPr/>
    </dgm:pt>
    <dgm:pt modelId="{76D5CA19-58E8-456B-B4BA-0F103B6B177A}" type="pres">
      <dgm:prSet presAssocID="{8280C9B7-A4E4-4A3D-B81A-B699254F6DB4}" presName="conn2-1" presStyleLbl="parChTrans1D4" presStyleIdx="10" presStyleCnt="44"/>
      <dgm:spPr/>
    </dgm:pt>
    <dgm:pt modelId="{63230319-08E0-46BD-8451-2D007C4F2A34}" type="pres">
      <dgm:prSet presAssocID="{8280C9B7-A4E4-4A3D-B81A-B699254F6DB4}" presName="connTx" presStyleLbl="parChTrans1D4" presStyleIdx="10" presStyleCnt="44"/>
      <dgm:spPr/>
    </dgm:pt>
    <dgm:pt modelId="{6A987C5F-F812-4C99-AB0B-F675CFB28A8A}" type="pres">
      <dgm:prSet presAssocID="{CF02FDCE-D476-4B5C-A99E-200FD2E3FD30}" presName="root2" presStyleCnt="0"/>
      <dgm:spPr/>
    </dgm:pt>
    <dgm:pt modelId="{B3EFFF95-A06F-47CC-A1DA-902C6F4E2AD0}" type="pres">
      <dgm:prSet presAssocID="{CF02FDCE-D476-4B5C-A99E-200FD2E3FD30}" presName="LevelTwoTextNode" presStyleLbl="node4" presStyleIdx="10" presStyleCnt="44" custScaleX="365811" custScaleY="130725">
        <dgm:presLayoutVars>
          <dgm:chPref val="3"/>
        </dgm:presLayoutVars>
      </dgm:prSet>
      <dgm:spPr>
        <a:xfrm>
          <a:off x="5252877" y="1860747"/>
          <a:ext cx="991866" cy="222115"/>
        </a:xfrm>
        <a:prstGeom prst="rect">
          <a:avLst/>
        </a:prstGeom>
      </dgm:spPr>
    </dgm:pt>
    <dgm:pt modelId="{CAF658D4-CC27-40D5-A2C1-E1D3B9159B0B}" type="pres">
      <dgm:prSet presAssocID="{CF02FDCE-D476-4B5C-A99E-200FD2E3FD30}" presName="level3hierChild" presStyleCnt="0"/>
      <dgm:spPr/>
    </dgm:pt>
    <dgm:pt modelId="{40647642-C455-4CF6-BB4D-DACC9E2A4169}" type="pres">
      <dgm:prSet presAssocID="{F9E2B898-C6AB-4875-94CC-D49636ECCA7B}" presName="conn2-1" presStyleLbl="parChTrans1D4" presStyleIdx="11" presStyleCnt="44"/>
      <dgm:spPr/>
    </dgm:pt>
    <dgm:pt modelId="{C478F837-06EE-4462-A665-546492D2CFFC}" type="pres">
      <dgm:prSet presAssocID="{F9E2B898-C6AB-4875-94CC-D49636ECCA7B}" presName="connTx" presStyleLbl="parChTrans1D4" presStyleIdx="11" presStyleCnt="44"/>
      <dgm:spPr/>
    </dgm:pt>
    <dgm:pt modelId="{894647D0-16BF-45A5-B5B2-CF6862D980EB}" type="pres">
      <dgm:prSet presAssocID="{F34307EF-61C3-4DD6-B639-D00EC8327403}" presName="root2" presStyleCnt="0"/>
      <dgm:spPr/>
    </dgm:pt>
    <dgm:pt modelId="{D971BF36-A7FE-4B88-8053-09C7669ABBFF}" type="pres">
      <dgm:prSet presAssocID="{F34307EF-61C3-4DD6-B639-D00EC8327403}" presName="LevelTwoTextNode" presStyleLbl="node4" presStyleIdx="11" presStyleCnt="44" custScaleX="365811" custScaleY="130725">
        <dgm:presLayoutVars>
          <dgm:chPref val="3"/>
        </dgm:presLayoutVars>
      </dgm:prSet>
      <dgm:spPr>
        <a:xfrm>
          <a:off x="5252877" y="2125340"/>
          <a:ext cx="991866" cy="222115"/>
        </a:xfrm>
        <a:prstGeom prst="rect">
          <a:avLst/>
        </a:prstGeom>
      </dgm:spPr>
    </dgm:pt>
    <dgm:pt modelId="{9245181A-2860-4C55-839C-A5EEB6652D9C}" type="pres">
      <dgm:prSet presAssocID="{F34307EF-61C3-4DD6-B639-D00EC8327403}" presName="level3hierChild" presStyleCnt="0"/>
      <dgm:spPr/>
    </dgm:pt>
    <dgm:pt modelId="{9C47D694-3187-4128-AB41-09EFC815FA03}" type="pres">
      <dgm:prSet presAssocID="{66D0F4E2-E5C2-47D6-963F-4C2948D9DE36}" presName="conn2-1" presStyleLbl="parChTrans1D4" presStyleIdx="12" presStyleCnt="44"/>
      <dgm:spPr/>
    </dgm:pt>
    <dgm:pt modelId="{1C2A8AC8-A1AF-43FD-A964-FDB85D39A604}" type="pres">
      <dgm:prSet presAssocID="{66D0F4E2-E5C2-47D6-963F-4C2948D9DE36}" presName="connTx" presStyleLbl="parChTrans1D4" presStyleIdx="12" presStyleCnt="44"/>
      <dgm:spPr/>
    </dgm:pt>
    <dgm:pt modelId="{4A294FD5-72EA-4348-A931-AC7582A4B6C4}" type="pres">
      <dgm:prSet presAssocID="{CB294331-04A9-4EE3-B6A2-FFBC33D684EB}" presName="root2" presStyleCnt="0"/>
      <dgm:spPr/>
    </dgm:pt>
    <dgm:pt modelId="{320BF0B7-99B3-405B-B50F-A62821B9BFEA}" type="pres">
      <dgm:prSet presAssocID="{CB294331-04A9-4EE3-B6A2-FFBC33D684EB}" presName="LevelTwoTextNode" presStyleLbl="node4" presStyleIdx="12" presStyleCnt="44" custScaleX="365811" custScaleY="130725">
        <dgm:presLayoutVars>
          <dgm:chPref val="3"/>
        </dgm:presLayoutVars>
      </dgm:prSet>
      <dgm:spPr>
        <a:xfrm>
          <a:off x="5252877" y="2389933"/>
          <a:ext cx="991866" cy="222115"/>
        </a:xfrm>
        <a:prstGeom prst="rect">
          <a:avLst/>
        </a:prstGeom>
      </dgm:spPr>
    </dgm:pt>
    <dgm:pt modelId="{1FFF1C69-3A8B-495D-A944-E296D7EA35FA}" type="pres">
      <dgm:prSet presAssocID="{CB294331-04A9-4EE3-B6A2-FFBC33D684EB}" presName="level3hierChild" presStyleCnt="0"/>
      <dgm:spPr/>
    </dgm:pt>
    <dgm:pt modelId="{A13A58BD-5684-4077-A056-0267D47C9768}" type="pres">
      <dgm:prSet presAssocID="{2205F457-9138-4F67-86B2-1E46BF977E4B}" presName="conn2-1" presStyleLbl="parChTrans1D4" presStyleIdx="13" presStyleCnt="44"/>
      <dgm:spPr/>
    </dgm:pt>
    <dgm:pt modelId="{78E5D0EF-7DC1-4288-9C8A-CAE929545B7E}" type="pres">
      <dgm:prSet presAssocID="{2205F457-9138-4F67-86B2-1E46BF977E4B}" presName="connTx" presStyleLbl="parChTrans1D4" presStyleIdx="13" presStyleCnt="44"/>
      <dgm:spPr/>
    </dgm:pt>
    <dgm:pt modelId="{788E133F-9C30-4A28-8CDB-FF41AD58378F}" type="pres">
      <dgm:prSet presAssocID="{4D19F1AC-8D10-4989-AFBA-756352F91B47}" presName="root2" presStyleCnt="0"/>
      <dgm:spPr/>
    </dgm:pt>
    <dgm:pt modelId="{75A747E0-5A16-496B-B137-ABBBF0DB1736}" type="pres">
      <dgm:prSet presAssocID="{4D19F1AC-8D10-4989-AFBA-756352F91B47}" presName="LevelTwoTextNode" presStyleLbl="node4" presStyleIdx="13" presStyleCnt="44" custScaleX="178634" custScaleY="317815">
        <dgm:presLayoutVars>
          <dgm:chPref val="3"/>
        </dgm:presLayoutVars>
      </dgm:prSet>
      <dgm:spPr/>
    </dgm:pt>
    <dgm:pt modelId="{63FEBE78-7CA5-408A-B352-08474428C8E1}" type="pres">
      <dgm:prSet presAssocID="{4D19F1AC-8D10-4989-AFBA-756352F91B47}" presName="level3hierChild" presStyleCnt="0"/>
      <dgm:spPr/>
    </dgm:pt>
    <dgm:pt modelId="{20924E0F-BC88-43F3-9419-28E93E9CBC6C}" type="pres">
      <dgm:prSet presAssocID="{CB2A39A9-0CB8-46AD-925C-51EAE38EA501}" presName="conn2-1" presStyleLbl="parChTrans1D4" presStyleIdx="14" presStyleCnt="44"/>
      <dgm:spPr/>
    </dgm:pt>
    <dgm:pt modelId="{FF1BB952-F0E6-4065-A663-8C00EAE780D9}" type="pres">
      <dgm:prSet presAssocID="{CB2A39A9-0CB8-46AD-925C-51EAE38EA501}" presName="connTx" presStyleLbl="parChTrans1D4" presStyleIdx="14" presStyleCnt="44"/>
      <dgm:spPr/>
    </dgm:pt>
    <dgm:pt modelId="{ECD904D1-2F24-4C63-AE6B-316AC95AC0E7}" type="pres">
      <dgm:prSet presAssocID="{AF7F7DD3-2CFA-4DD8-BC8C-9E2E8BFE1BAB}" presName="root2" presStyleCnt="0"/>
      <dgm:spPr/>
    </dgm:pt>
    <dgm:pt modelId="{5B4D7A9F-8A3F-4F2A-9479-76498968760F}" type="pres">
      <dgm:prSet presAssocID="{AF7F7DD3-2CFA-4DD8-BC8C-9E2E8BFE1BAB}" presName="LevelTwoTextNode" presStyleLbl="node4" presStyleIdx="14" presStyleCnt="44" custScaleX="365811" custScaleY="130725">
        <dgm:presLayoutVars>
          <dgm:chPref val="3"/>
        </dgm:presLayoutVars>
      </dgm:prSet>
      <dgm:spPr>
        <a:xfrm>
          <a:off x="5252877" y="2654526"/>
          <a:ext cx="991866" cy="222115"/>
        </a:xfrm>
        <a:prstGeom prst="rect">
          <a:avLst/>
        </a:prstGeom>
      </dgm:spPr>
    </dgm:pt>
    <dgm:pt modelId="{50AE0F3D-B892-42DB-BF2C-D0FA61CE3054}" type="pres">
      <dgm:prSet presAssocID="{AF7F7DD3-2CFA-4DD8-BC8C-9E2E8BFE1BAB}" presName="level3hierChild" presStyleCnt="0"/>
      <dgm:spPr/>
    </dgm:pt>
    <dgm:pt modelId="{3B240A9F-C0AC-4BEE-9B97-CD1D4931D231}" type="pres">
      <dgm:prSet presAssocID="{D253FFA5-700A-4B64-9CA3-8C47748C7A92}" presName="conn2-1" presStyleLbl="parChTrans1D4" presStyleIdx="15" presStyleCnt="44"/>
      <dgm:spPr/>
    </dgm:pt>
    <dgm:pt modelId="{B481065B-0232-4FAC-906D-67B2DC08F932}" type="pres">
      <dgm:prSet presAssocID="{D253FFA5-700A-4B64-9CA3-8C47748C7A92}" presName="connTx" presStyleLbl="parChTrans1D4" presStyleIdx="15" presStyleCnt="44"/>
      <dgm:spPr/>
    </dgm:pt>
    <dgm:pt modelId="{8380E9A3-2BDD-4AF3-A683-F56FC441591A}" type="pres">
      <dgm:prSet presAssocID="{09F0514F-03AA-417D-BBA0-480782AB738D}" presName="root2" presStyleCnt="0"/>
      <dgm:spPr/>
    </dgm:pt>
    <dgm:pt modelId="{7DFE01B4-F963-40F2-A4B3-9EC83FEAE759}" type="pres">
      <dgm:prSet presAssocID="{09F0514F-03AA-417D-BBA0-480782AB738D}" presName="LevelTwoTextNode" presStyleLbl="node4" presStyleIdx="15" presStyleCnt="44" custScaleX="365811" custScaleY="130725">
        <dgm:presLayoutVars>
          <dgm:chPref val="3"/>
        </dgm:presLayoutVars>
      </dgm:prSet>
      <dgm:spPr>
        <a:xfrm>
          <a:off x="5252877" y="2919119"/>
          <a:ext cx="991866" cy="222115"/>
        </a:xfrm>
        <a:prstGeom prst="rect">
          <a:avLst/>
        </a:prstGeom>
      </dgm:spPr>
    </dgm:pt>
    <dgm:pt modelId="{1FB64369-270E-4DD9-936F-A234B28F8198}" type="pres">
      <dgm:prSet presAssocID="{09F0514F-03AA-417D-BBA0-480782AB738D}" presName="level3hierChild" presStyleCnt="0"/>
      <dgm:spPr/>
    </dgm:pt>
    <dgm:pt modelId="{2B8D211F-2214-4603-8F0C-5AEA2FF90F64}" type="pres">
      <dgm:prSet presAssocID="{8CFE9311-9A7A-4C91-9099-2AC08D7CAF58}" presName="conn2-1" presStyleLbl="parChTrans1D4" presStyleIdx="16" presStyleCnt="44"/>
      <dgm:spPr/>
    </dgm:pt>
    <dgm:pt modelId="{D5A11082-4839-458C-8AEE-35983D91DAAF}" type="pres">
      <dgm:prSet presAssocID="{8CFE9311-9A7A-4C91-9099-2AC08D7CAF58}" presName="connTx" presStyleLbl="parChTrans1D4" presStyleIdx="16" presStyleCnt="44"/>
      <dgm:spPr/>
    </dgm:pt>
    <dgm:pt modelId="{C3160FD2-A0CB-4638-9293-574E706F38BA}" type="pres">
      <dgm:prSet presAssocID="{A6156CDE-1CDA-4601-9A2F-304862723608}" presName="root2" presStyleCnt="0"/>
      <dgm:spPr/>
    </dgm:pt>
    <dgm:pt modelId="{B81285A5-6233-4464-BB2F-7BD7A0D747D0}" type="pres">
      <dgm:prSet presAssocID="{A6156CDE-1CDA-4601-9A2F-304862723608}" presName="LevelTwoTextNode" presStyleLbl="node4" presStyleIdx="16" presStyleCnt="44" custScaleX="178634" custScaleY="317815">
        <dgm:presLayoutVars>
          <dgm:chPref val="3"/>
        </dgm:presLayoutVars>
      </dgm:prSet>
      <dgm:spPr>
        <a:xfrm>
          <a:off x="2586007" y="3061609"/>
          <a:ext cx="1078945" cy="215789"/>
        </a:xfrm>
        <a:prstGeom prst="rect">
          <a:avLst/>
        </a:prstGeom>
      </dgm:spPr>
    </dgm:pt>
    <dgm:pt modelId="{C1AA1509-D58A-4E4E-B549-570A372737FC}" type="pres">
      <dgm:prSet presAssocID="{A6156CDE-1CDA-4601-9A2F-304862723608}" presName="level3hierChild" presStyleCnt="0"/>
      <dgm:spPr/>
    </dgm:pt>
    <dgm:pt modelId="{BA3D26F4-BC8E-4AED-A2FC-CF7B6B7D0D80}" type="pres">
      <dgm:prSet presAssocID="{EC73EB6B-F39F-45E7-B3D5-49E00DA93BDB}" presName="conn2-1" presStyleLbl="parChTrans1D4" presStyleIdx="17" presStyleCnt="44"/>
      <dgm:spPr/>
    </dgm:pt>
    <dgm:pt modelId="{8A952EC4-A33A-49BF-8F00-AA6D2132C25C}" type="pres">
      <dgm:prSet presAssocID="{EC73EB6B-F39F-45E7-B3D5-49E00DA93BDB}" presName="connTx" presStyleLbl="parChTrans1D4" presStyleIdx="17" presStyleCnt="44"/>
      <dgm:spPr/>
    </dgm:pt>
    <dgm:pt modelId="{7ABA617F-4240-41BE-8602-62CF2B99DBE0}" type="pres">
      <dgm:prSet presAssocID="{D8CC7157-F37E-486B-B086-090292BBEE28}" presName="root2" presStyleCnt="0"/>
      <dgm:spPr/>
    </dgm:pt>
    <dgm:pt modelId="{7005857D-4AD5-4639-AF51-14A22DCD39E7}" type="pres">
      <dgm:prSet presAssocID="{D8CC7157-F37E-486B-B086-090292BBEE28}" presName="LevelTwoTextNode" presStyleLbl="node4" presStyleIdx="17" presStyleCnt="44" custScaleX="365811" custScaleY="130725">
        <dgm:presLayoutVars>
          <dgm:chPref val="3"/>
        </dgm:presLayoutVars>
      </dgm:prSet>
      <dgm:spPr>
        <a:xfrm>
          <a:off x="5252877" y="3183713"/>
          <a:ext cx="991866" cy="222115"/>
        </a:xfrm>
        <a:prstGeom prst="rect">
          <a:avLst/>
        </a:prstGeom>
      </dgm:spPr>
    </dgm:pt>
    <dgm:pt modelId="{A8BED238-31AE-4B21-B223-B7E5784B2B8B}" type="pres">
      <dgm:prSet presAssocID="{D8CC7157-F37E-486B-B086-090292BBEE28}" presName="level3hierChild" presStyleCnt="0"/>
      <dgm:spPr/>
    </dgm:pt>
    <dgm:pt modelId="{1A6D6312-EF9F-4A89-940C-5C6ED0101A41}" type="pres">
      <dgm:prSet presAssocID="{B9618434-EA55-48BD-A0F5-00637DF25A0B}" presName="conn2-1" presStyleLbl="parChTrans1D4" presStyleIdx="18" presStyleCnt="44"/>
      <dgm:spPr/>
    </dgm:pt>
    <dgm:pt modelId="{8A0D89B4-A583-43D7-B552-BE50C9998763}" type="pres">
      <dgm:prSet presAssocID="{B9618434-EA55-48BD-A0F5-00637DF25A0B}" presName="connTx" presStyleLbl="parChTrans1D4" presStyleIdx="18" presStyleCnt="44"/>
      <dgm:spPr/>
    </dgm:pt>
    <dgm:pt modelId="{D57D425A-4A65-4CCC-A645-DDA3BC33EABC}" type="pres">
      <dgm:prSet presAssocID="{81EFC931-42B9-4476-82E9-9392B1EA4B3C}" presName="root2" presStyleCnt="0"/>
      <dgm:spPr/>
    </dgm:pt>
    <dgm:pt modelId="{8013B9BA-37A3-4BFA-A4DF-DD6DCCEE1420}" type="pres">
      <dgm:prSet presAssocID="{81EFC931-42B9-4476-82E9-9392B1EA4B3C}" presName="LevelTwoTextNode" presStyleLbl="node4" presStyleIdx="18" presStyleCnt="44" custScaleX="365811" custScaleY="130725">
        <dgm:presLayoutVars>
          <dgm:chPref val="3"/>
        </dgm:presLayoutVars>
      </dgm:prSet>
      <dgm:spPr>
        <a:xfrm>
          <a:off x="5252877" y="3448306"/>
          <a:ext cx="991866" cy="222115"/>
        </a:xfrm>
        <a:prstGeom prst="rect">
          <a:avLst/>
        </a:prstGeom>
      </dgm:spPr>
    </dgm:pt>
    <dgm:pt modelId="{AF35D4A6-F530-4D3D-B92B-29B86853B29D}" type="pres">
      <dgm:prSet presAssocID="{81EFC931-42B9-4476-82E9-9392B1EA4B3C}" presName="level3hierChild" presStyleCnt="0"/>
      <dgm:spPr/>
    </dgm:pt>
    <dgm:pt modelId="{25E02460-3616-4201-A33B-A70E205DFF06}" type="pres">
      <dgm:prSet presAssocID="{B358A39E-600A-43D3-8E0E-1337762FE799}" presName="conn2-1" presStyleLbl="parChTrans1D4" presStyleIdx="19" presStyleCnt="44"/>
      <dgm:spPr/>
    </dgm:pt>
    <dgm:pt modelId="{08DEEE0D-F42B-4127-B1AA-5F2580F489C3}" type="pres">
      <dgm:prSet presAssocID="{B358A39E-600A-43D3-8E0E-1337762FE799}" presName="connTx" presStyleLbl="parChTrans1D4" presStyleIdx="19" presStyleCnt="44"/>
      <dgm:spPr/>
    </dgm:pt>
    <dgm:pt modelId="{BF4D0A18-F19C-4E90-873A-D5ACA8E44BD6}" type="pres">
      <dgm:prSet presAssocID="{9D390A0C-3E60-42F2-9098-404DA992970B}" presName="root2" presStyleCnt="0"/>
      <dgm:spPr/>
    </dgm:pt>
    <dgm:pt modelId="{5FB3BF33-1B3F-4842-A1F1-64B38DBD92C9}" type="pres">
      <dgm:prSet presAssocID="{9D390A0C-3E60-42F2-9098-404DA992970B}" presName="LevelTwoTextNode" presStyleLbl="node4" presStyleIdx="19" presStyleCnt="44" custScaleX="365811" custScaleY="130725">
        <dgm:presLayoutVars>
          <dgm:chPref val="3"/>
        </dgm:presLayoutVars>
      </dgm:prSet>
      <dgm:spPr>
        <a:xfrm>
          <a:off x="5252877" y="3712899"/>
          <a:ext cx="991866" cy="222115"/>
        </a:xfrm>
        <a:prstGeom prst="rect">
          <a:avLst/>
        </a:prstGeom>
      </dgm:spPr>
    </dgm:pt>
    <dgm:pt modelId="{194FBEE4-17CE-41BE-8BFF-1CF2DA2D3B52}" type="pres">
      <dgm:prSet presAssocID="{9D390A0C-3E60-42F2-9098-404DA992970B}" presName="level3hierChild" presStyleCnt="0"/>
      <dgm:spPr/>
    </dgm:pt>
    <dgm:pt modelId="{ADB793B8-0B67-4620-B906-8680E3E494C2}" type="pres">
      <dgm:prSet presAssocID="{CBE38FD2-37D8-4260-BE75-E34AE3DD6FAF}" presName="conn2-1" presStyleLbl="parChTrans1D4" presStyleIdx="20" presStyleCnt="44"/>
      <dgm:spPr/>
    </dgm:pt>
    <dgm:pt modelId="{ECD48BCF-ADA2-4E19-844D-C4F575F6E6E0}" type="pres">
      <dgm:prSet presAssocID="{CBE38FD2-37D8-4260-BE75-E34AE3DD6FAF}" presName="connTx" presStyleLbl="parChTrans1D4" presStyleIdx="20" presStyleCnt="44"/>
      <dgm:spPr/>
    </dgm:pt>
    <dgm:pt modelId="{DAE0F857-FC8E-45A0-B453-90467407E414}" type="pres">
      <dgm:prSet presAssocID="{E3A168F4-5740-40B0-B049-AC24961171D5}" presName="root2" presStyleCnt="0"/>
      <dgm:spPr/>
    </dgm:pt>
    <dgm:pt modelId="{03E2804A-C7BC-4592-808B-7E94554193E7}" type="pres">
      <dgm:prSet presAssocID="{E3A168F4-5740-40B0-B049-AC24961171D5}" presName="LevelTwoTextNode" presStyleLbl="node4" presStyleIdx="20" presStyleCnt="44" custScaleX="365811" custScaleY="130725">
        <dgm:presLayoutVars>
          <dgm:chPref val="3"/>
        </dgm:presLayoutVars>
      </dgm:prSet>
      <dgm:spPr>
        <a:xfrm>
          <a:off x="5252877" y="3977492"/>
          <a:ext cx="991866" cy="222115"/>
        </a:xfrm>
        <a:prstGeom prst="rect">
          <a:avLst/>
        </a:prstGeom>
      </dgm:spPr>
    </dgm:pt>
    <dgm:pt modelId="{A4874DED-D6D6-4239-B38A-B144F5920C5B}" type="pres">
      <dgm:prSet presAssocID="{E3A168F4-5740-40B0-B049-AC24961171D5}" presName="level3hierChild" presStyleCnt="0"/>
      <dgm:spPr/>
    </dgm:pt>
    <dgm:pt modelId="{5E7A7BEB-657F-4D62-AF00-3948ED93D15B}" type="pres">
      <dgm:prSet presAssocID="{C046A56F-9D6E-4F8C-B340-946C11132CAC}" presName="conn2-1" presStyleLbl="parChTrans1D4" presStyleIdx="21" presStyleCnt="44"/>
      <dgm:spPr/>
    </dgm:pt>
    <dgm:pt modelId="{E1F90054-25CF-42DC-9AC4-F695BB8C9824}" type="pres">
      <dgm:prSet presAssocID="{C046A56F-9D6E-4F8C-B340-946C11132CAC}" presName="connTx" presStyleLbl="parChTrans1D4" presStyleIdx="21" presStyleCnt="44"/>
      <dgm:spPr/>
    </dgm:pt>
    <dgm:pt modelId="{EA1A208D-1DED-4E01-932F-C1634A282849}" type="pres">
      <dgm:prSet presAssocID="{DAC42129-71BA-4DD9-A179-44305A966556}" presName="root2" presStyleCnt="0"/>
      <dgm:spPr/>
    </dgm:pt>
    <dgm:pt modelId="{E4D79BF3-F151-4080-A03D-A6EDF2AD94C7}" type="pres">
      <dgm:prSet presAssocID="{DAC42129-71BA-4DD9-A179-44305A966556}" presName="LevelTwoTextNode" presStyleLbl="node4" presStyleIdx="21" presStyleCnt="44" custScaleX="365811" custScaleY="130725">
        <dgm:presLayoutVars>
          <dgm:chPref val="3"/>
        </dgm:presLayoutVars>
      </dgm:prSet>
      <dgm:spPr>
        <a:xfrm>
          <a:off x="5252877" y="4242085"/>
          <a:ext cx="991866" cy="222115"/>
        </a:xfrm>
        <a:prstGeom prst="rect">
          <a:avLst/>
        </a:prstGeom>
      </dgm:spPr>
    </dgm:pt>
    <dgm:pt modelId="{DC42DED1-35FB-4770-A93F-804DD0E97460}" type="pres">
      <dgm:prSet presAssocID="{DAC42129-71BA-4DD9-A179-44305A966556}" presName="level3hierChild" presStyleCnt="0"/>
      <dgm:spPr/>
    </dgm:pt>
    <dgm:pt modelId="{258685E2-D874-4FF4-B6E3-BDC4573B1BBF}" type="pres">
      <dgm:prSet presAssocID="{ECE20B26-8298-4322-B59E-645EE446578C}" presName="conn2-1" presStyleLbl="parChTrans1D4" presStyleIdx="22" presStyleCnt="44"/>
      <dgm:spPr/>
    </dgm:pt>
    <dgm:pt modelId="{8EAE12AA-FC1B-43FC-8269-72181C1CD81A}" type="pres">
      <dgm:prSet presAssocID="{ECE20B26-8298-4322-B59E-645EE446578C}" presName="connTx" presStyleLbl="parChTrans1D4" presStyleIdx="22" presStyleCnt="44"/>
      <dgm:spPr/>
    </dgm:pt>
    <dgm:pt modelId="{90F4B6C9-0CA5-478B-AC01-8A0E3A7E10E4}" type="pres">
      <dgm:prSet presAssocID="{A31E833B-34C5-44A0-A391-DD84E1C4855F}" presName="root2" presStyleCnt="0"/>
      <dgm:spPr/>
    </dgm:pt>
    <dgm:pt modelId="{6BD4559B-51F6-4314-9FFD-E2493E64EB70}" type="pres">
      <dgm:prSet presAssocID="{A31E833B-34C5-44A0-A391-DD84E1C4855F}" presName="LevelTwoTextNode" presStyleLbl="node4" presStyleIdx="22" presStyleCnt="44" custScaleX="365811" custScaleY="130725">
        <dgm:presLayoutVars>
          <dgm:chPref val="3"/>
        </dgm:presLayoutVars>
      </dgm:prSet>
      <dgm:spPr>
        <a:xfrm>
          <a:off x="5311763" y="4640480"/>
          <a:ext cx="1021659" cy="228787"/>
        </a:xfrm>
        <a:prstGeom prst="rect">
          <a:avLst/>
        </a:prstGeom>
      </dgm:spPr>
    </dgm:pt>
    <dgm:pt modelId="{6CA766B6-B9D5-4EF3-8D80-2CA80ECBE000}" type="pres">
      <dgm:prSet presAssocID="{A31E833B-34C5-44A0-A391-DD84E1C4855F}" presName="level3hierChild" presStyleCnt="0"/>
      <dgm:spPr/>
    </dgm:pt>
    <dgm:pt modelId="{AE6E0CFE-A206-4421-971A-04C3803D8B18}" type="pres">
      <dgm:prSet presAssocID="{A24C9F7C-DFF7-444D-934C-8C55A074417E}" presName="conn2-1" presStyleLbl="parChTrans1D4" presStyleIdx="23" presStyleCnt="44"/>
      <dgm:spPr/>
    </dgm:pt>
    <dgm:pt modelId="{18743FE6-A550-40DA-BC80-BF41E17E2106}" type="pres">
      <dgm:prSet presAssocID="{A24C9F7C-DFF7-444D-934C-8C55A074417E}" presName="connTx" presStyleLbl="parChTrans1D4" presStyleIdx="23" presStyleCnt="44"/>
      <dgm:spPr/>
    </dgm:pt>
    <dgm:pt modelId="{F53E9C32-2C8C-45E3-87EE-84A3E12B9030}" type="pres">
      <dgm:prSet presAssocID="{EFBEE358-4111-485C-9C69-5AA92B51C0D1}" presName="root2" presStyleCnt="0"/>
      <dgm:spPr/>
    </dgm:pt>
    <dgm:pt modelId="{2EB10C08-6999-45DC-86AA-C7DF3475C8FE}" type="pres">
      <dgm:prSet presAssocID="{EFBEE358-4111-485C-9C69-5AA92B51C0D1}" presName="LevelTwoTextNode" presStyleLbl="node4" presStyleIdx="23" presStyleCnt="44" custScaleX="365811" custScaleY="130725">
        <dgm:presLayoutVars>
          <dgm:chPref val="3"/>
        </dgm:presLayoutVars>
      </dgm:prSet>
      <dgm:spPr>
        <a:xfrm>
          <a:off x="5311763" y="4913021"/>
          <a:ext cx="1021659" cy="228787"/>
        </a:xfrm>
        <a:prstGeom prst="rect">
          <a:avLst/>
        </a:prstGeom>
      </dgm:spPr>
    </dgm:pt>
    <dgm:pt modelId="{A63D8611-23F3-4B18-A0E0-2F2D69824892}" type="pres">
      <dgm:prSet presAssocID="{EFBEE358-4111-485C-9C69-5AA92B51C0D1}" presName="level3hierChild" presStyleCnt="0"/>
      <dgm:spPr/>
    </dgm:pt>
    <dgm:pt modelId="{781F8C09-2FE7-4A3F-8D85-F27B3C052E3C}" type="pres">
      <dgm:prSet presAssocID="{3DB829F5-C378-499B-BEBC-9DA454B56355}" presName="conn2-1" presStyleLbl="parChTrans1D4" presStyleIdx="24" presStyleCnt="44"/>
      <dgm:spPr/>
    </dgm:pt>
    <dgm:pt modelId="{C472AB23-5135-4C7A-B0AF-E05FAF0371AB}" type="pres">
      <dgm:prSet presAssocID="{3DB829F5-C378-499B-BEBC-9DA454B56355}" presName="connTx" presStyleLbl="parChTrans1D4" presStyleIdx="24" presStyleCnt="44"/>
      <dgm:spPr/>
    </dgm:pt>
    <dgm:pt modelId="{0F970C65-0BF9-4384-B95A-A614BCD8E42C}" type="pres">
      <dgm:prSet presAssocID="{6BDBB847-AA5D-415F-8046-22E581FFB705}" presName="root2" presStyleCnt="0"/>
      <dgm:spPr/>
    </dgm:pt>
    <dgm:pt modelId="{87C3BD1D-D43E-4EE9-BC0E-6E92E77B735A}" type="pres">
      <dgm:prSet presAssocID="{6BDBB847-AA5D-415F-8046-22E581FFB705}" presName="LevelTwoTextNode" presStyleLbl="node4" presStyleIdx="24" presStyleCnt="44" custScaleX="365811" custScaleY="130725">
        <dgm:presLayoutVars>
          <dgm:chPref val="3"/>
        </dgm:presLayoutVars>
      </dgm:prSet>
      <dgm:spPr>
        <a:xfrm>
          <a:off x="5311763" y="5185562"/>
          <a:ext cx="1021659" cy="228787"/>
        </a:xfrm>
        <a:prstGeom prst="rect">
          <a:avLst/>
        </a:prstGeom>
      </dgm:spPr>
    </dgm:pt>
    <dgm:pt modelId="{7560D14D-BD22-43BE-B384-1C226927AEF9}" type="pres">
      <dgm:prSet presAssocID="{6BDBB847-AA5D-415F-8046-22E581FFB705}" presName="level3hierChild" presStyleCnt="0"/>
      <dgm:spPr/>
    </dgm:pt>
    <dgm:pt modelId="{D7ECCE01-7172-4892-8CF0-B2FB8BF08C6E}" type="pres">
      <dgm:prSet presAssocID="{B2204A4C-06CC-4C67-B58A-9C5CFE4804D5}" presName="conn2-1" presStyleLbl="parChTrans1D4" presStyleIdx="25" presStyleCnt="44"/>
      <dgm:spPr/>
    </dgm:pt>
    <dgm:pt modelId="{9FCA5814-07CA-4939-9CE8-DECC65817A03}" type="pres">
      <dgm:prSet presAssocID="{B2204A4C-06CC-4C67-B58A-9C5CFE4804D5}" presName="connTx" presStyleLbl="parChTrans1D4" presStyleIdx="25" presStyleCnt="44"/>
      <dgm:spPr/>
    </dgm:pt>
    <dgm:pt modelId="{FD4580DE-5F05-4C24-8874-888FE5D5A2EC}" type="pres">
      <dgm:prSet presAssocID="{93E4E154-1D2C-42E5-A604-9CFB5C7F3FBB}" presName="root2" presStyleCnt="0"/>
      <dgm:spPr/>
    </dgm:pt>
    <dgm:pt modelId="{56E5AFD2-87AA-4BC0-8248-79DFD0CD8FBE}" type="pres">
      <dgm:prSet presAssocID="{93E4E154-1D2C-42E5-A604-9CFB5C7F3FBB}" presName="LevelTwoTextNode" presStyleLbl="node4" presStyleIdx="25" presStyleCnt="44" custScaleX="178634" custScaleY="317815">
        <dgm:presLayoutVars>
          <dgm:chPref val="3"/>
        </dgm:presLayoutVars>
      </dgm:prSet>
      <dgm:spPr>
        <a:xfrm>
          <a:off x="2586007" y="4125084"/>
          <a:ext cx="1078945" cy="215789"/>
        </a:xfrm>
        <a:prstGeom prst="rect">
          <a:avLst/>
        </a:prstGeom>
      </dgm:spPr>
    </dgm:pt>
    <dgm:pt modelId="{68EAFB80-C225-4ED4-A452-E0C3A57491A4}" type="pres">
      <dgm:prSet presAssocID="{93E4E154-1D2C-42E5-A604-9CFB5C7F3FBB}" presName="level3hierChild" presStyleCnt="0"/>
      <dgm:spPr/>
    </dgm:pt>
    <dgm:pt modelId="{6CA07A04-2B73-41C5-8AFC-7CB25033D242}" type="pres">
      <dgm:prSet presAssocID="{6FBB82CB-F1CA-4367-B166-FBDB2B9EF340}" presName="conn2-1" presStyleLbl="parChTrans1D4" presStyleIdx="26" presStyleCnt="44"/>
      <dgm:spPr/>
    </dgm:pt>
    <dgm:pt modelId="{C79F3543-A4D7-43C9-8B1E-0DCF514DF8F6}" type="pres">
      <dgm:prSet presAssocID="{6FBB82CB-F1CA-4367-B166-FBDB2B9EF340}" presName="connTx" presStyleLbl="parChTrans1D4" presStyleIdx="26" presStyleCnt="44"/>
      <dgm:spPr/>
    </dgm:pt>
    <dgm:pt modelId="{1641488D-AC87-48C9-A0E1-044C59DFBD22}" type="pres">
      <dgm:prSet presAssocID="{8B0AB37E-6E6A-4EDD-AE07-9436123D5F3C}" presName="root2" presStyleCnt="0"/>
      <dgm:spPr/>
    </dgm:pt>
    <dgm:pt modelId="{7975AD58-1C4B-414A-839B-2C14AA4956CA}" type="pres">
      <dgm:prSet presAssocID="{8B0AB37E-6E6A-4EDD-AE07-9436123D5F3C}" presName="LevelTwoTextNode" presStyleLbl="node4" presStyleIdx="26" presStyleCnt="44" custScaleX="365811" custScaleY="130725">
        <dgm:presLayoutVars>
          <dgm:chPref val="3"/>
        </dgm:presLayoutVars>
      </dgm:prSet>
      <dgm:spPr>
        <a:xfrm>
          <a:off x="5311763" y="5458103"/>
          <a:ext cx="1021659" cy="228787"/>
        </a:xfrm>
        <a:prstGeom prst="rect">
          <a:avLst/>
        </a:prstGeom>
      </dgm:spPr>
    </dgm:pt>
    <dgm:pt modelId="{519E575C-3652-481E-8D4F-04EE008A455A}" type="pres">
      <dgm:prSet presAssocID="{8B0AB37E-6E6A-4EDD-AE07-9436123D5F3C}" presName="level3hierChild" presStyleCnt="0"/>
      <dgm:spPr/>
    </dgm:pt>
    <dgm:pt modelId="{C4D54540-3D92-43EE-9359-CAB2DC74729B}" type="pres">
      <dgm:prSet presAssocID="{76672863-A25C-43F1-A1C2-4EC1742ED009}" presName="conn2-1" presStyleLbl="parChTrans1D4" presStyleIdx="27" presStyleCnt="44"/>
      <dgm:spPr/>
    </dgm:pt>
    <dgm:pt modelId="{F6B821BD-70F2-4450-9369-6C1CA1DF700C}" type="pres">
      <dgm:prSet presAssocID="{76672863-A25C-43F1-A1C2-4EC1742ED009}" presName="connTx" presStyleLbl="parChTrans1D4" presStyleIdx="27" presStyleCnt="44"/>
      <dgm:spPr/>
    </dgm:pt>
    <dgm:pt modelId="{B41D9595-E6A6-4E0B-9BB8-34B6F22315B4}" type="pres">
      <dgm:prSet presAssocID="{7D4E114B-9C29-4094-BB1D-449CB188CFEC}" presName="root2" presStyleCnt="0"/>
      <dgm:spPr/>
    </dgm:pt>
    <dgm:pt modelId="{D44390AF-8DB3-4E37-92F9-AF9F82D745B1}" type="pres">
      <dgm:prSet presAssocID="{7D4E114B-9C29-4094-BB1D-449CB188CFEC}" presName="LevelTwoTextNode" presStyleLbl="node4" presStyleIdx="27" presStyleCnt="44" custScaleX="365811" custScaleY="130725">
        <dgm:presLayoutVars>
          <dgm:chPref val="3"/>
        </dgm:presLayoutVars>
      </dgm:prSet>
      <dgm:spPr>
        <a:xfrm>
          <a:off x="5311763" y="5730644"/>
          <a:ext cx="1021659" cy="228787"/>
        </a:xfrm>
        <a:prstGeom prst="rect">
          <a:avLst/>
        </a:prstGeom>
      </dgm:spPr>
    </dgm:pt>
    <dgm:pt modelId="{5F8122BF-C305-4547-B92E-EA4D49877308}" type="pres">
      <dgm:prSet presAssocID="{7D4E114B-9C29-4094-BB1D-449CB188CFEC}" presName="level3hierChild" presStyleCnt="0"/>
      <dgm:spPr/>
    </dgm:pt>
    <dgm:pt modelId="{771C721D-4259-415E-AEF4-8C2A548ACDD6}" type="pres">
      <dgm:prSet presAssocID="{94CCE1C0-ECEA-4644-BEF5-DFA18B0DB477}" presName="conn2-1" presStyleLbl="parChTrans1D4" presStyleIdx="28" presStyleCnt="44"/>
      <dgm:spPr/>
    </dgm:pt>
    <dgm:pt modelId="{6AD1238A-19AE-43C7-83F6-93B9EA377034}" type="pres">
      <dgm:prSet presAssocID="{94CCE1C0-ECEA-4644-BEF5-DFA18B0DB477}" presName="connTx" presStyleLbl="parChTrans1D4" presStyleIdx="28" presStyleCnt="44"/>
      <dgm:spPr/>
    </dgm:pt>
    <dgm:pt modelId="{555DF803-7073-474F-ACE4-67DA1C4A3894}" type="pres">
      <dgm:prSet presAssocID="{248C00EC-83A1-4E49-82F1-504117561394}" presName="root2" presStyleCnt="0"/>
      <dgm:spPr/>
    </dgm:pt>
    <dgm:pt modelId="{E344CA41-E1CD-4312-9A45-BF1366A06CF9}" type="pres">
      <dgm:prSet presAssocID="{248C00EC-83A1-4E49-82F1-504117561394}" presName="LevelTwoTextNode" presStyleLbl="node4" presStyleIdx="28" presStyleCnt="44" custScaleX="365811" custScaleY="130725">
        <dgm:presLayoutVars>
          <dgm:chPref val="3"/>
        </dgm:presLayoutVars>
      </dgm:prSet>
      <dgm:spPr>
        <a:xfrm>
          <a:off x="5311763" y="6003185"/>
          <a:ext cx="1021659" cy="228787"/>
        </a:xfrm>
        <a:prstGeom prst="rect">
          <a:avLst/>
        </a:prstGeom>
      </dgm:spPr>
    </dgm:pt>
    <dgm:pt modelId="{0A536DDD-0F02-4A37-8C44-94D26A1F529B}" type="pres">
      <dgm:prSet presAssocID="{248C00EC-83A1-4E49-82F1-504117561394}" presName="level3hierChild" presStyleCnt="0"/>
      <dgm:spPr/>
    </dgm:pt>
    <dgm:pt modelId="{89699523-E9DF-4508-997E-B2126F58C334}" type="pres">
      <dgm:prSet presAssocID="{1DBAAB6D-643F-446D-97A0-FB37425AE736}" presName="conn2-1" presStyleLbl="parChTrans1D4" presStyleIdx="29" presStyleCnt="44"/>
      <dgm:spPr/>
    </dgm:pt>
    <dgm:pt modelId="{F923E23A-59EF-4B64-817A-2BB03BDCEF62}" type="pres">
      <dgm:prSet presAssocID="{1DBAAB6D-643F-446D-97A0-FB37425AE736}" presName="connTx" presStyleLbl="parChTrans1D4" presStyleIdx="29" presStyleCnt="44"/>
      <dgm:spPr/>
    </dgm:pt>
    <dgm:pt modelId="{98F2E194-FD88-4EA7-940C-DC2391E8DD19}" type="pres">
      <dgm:prSet presAssocID="{C95D7AC7-351B-4C03-82DB-0F81B5E69CE9}" presName="root2" presStyleCnt="0"/>
      <dgm:spPr/>
    </dgm:pt>
    <dgm:pt modelId="{ED95EDF1-A57D-4173-AE97-9A88F3645913}" type="pres">
      <dgm:prSet presAssocID="{C95D7AC7-351B-4C03-82DB-0F81B5E69CE9}" presName="LevelTwoTextNode" presStyleLbl="node4" presStyleIdx="29" presStyleCnt="44" custScaleX="365811" custScaleY="130725">
        <dgm:presLayoutVars>
          <dgm:chPref val="3"/>
        </dgm:presLayoutVars>
      </dgm:prSet>
      <dgm:spPr>
        <a:xfrm>
          <a:off x="5311763" y="6275726"/>
          <a:ext cx="1021659" cy="228787"/>
        </a:xfrm>
        <a:prstGeom prst="rect">
          <a:avLst/>
        </a:prstGeom>
      </dgm:spPr>
    </dgm:pt>
    <dgm:pt modelId="{5401A591-BC4F-48C3-BF0C-18A449D624E0}" type="pres">
      <dgm:prSet presAssocID="{C95D7AC7-351B-4C03-82DB-0F81B5E69CE9}" presName="level3hierChild" presStyleCnt="0"/>
      <dgm:spPr/>
    </dgm:pt>
    <dgm:pt modelId="{38293566-BC76-4267-B29B-51A454EC50E6}" type="pres">
      <dgm:prSet presAssocID="{FACF51A7-C6B5-4F22-BE21-4C8F7BA83FCE}" presName="conn2-1" presStyleLbl="parChTrans1D4" presStyleIdx="30" presStyleCnt="44"/>
      <dgm:spPr/>
    </dgm:pt>
    <dgm:pt modelId="{0B12C3CF-C406-4FB5-9AA8-5B8305B4B036}" type="pres">
      <dgm:prSet presAssocID="{FACF51A7-C6B5-4F22-BE21-4C8F7BA83FCE}" presName="connTx" presStyleLbl="parChTrans1D4" presStyleIdx="30" presStyleCnt="44"/>
      <dgm:spPr/>
    </dgm:pt>
    <dgm:pt modelId="{32CF1598-6A19-4A66-B36A-34430ADA1530}" type="pres">
      <dgm:prSet presAssocID="{E921908F-BDAD-44B5-B4BA-5884A3B37273}" presName="root2" presStyleCnt="0"/>
      <dgm:spPr/>
    </dgm:pt>
    <dgm:pt modelId="{B193B009-F93A-4988-9CDF-12F16E099FFA}" type="pres">
      <dgm:prSet presAssocID="{E921908F-BDAD-44B5-B4BA-5884A3B37273}" presName="LevelTwoTextNode" presStyleLbl="node4" presStyleIdx="30" presStyleCnt="44" custScaleX="365811" custScaleY="130894">
        <dgm:presLayoutVars>
          <dgm:chPref val="3"/>
        </dgm:presLayoutVars>
      </dgm:prSet>
      <dgm:spPr>
        <a:xfrm>
          <a:off x="4485534" y="6212511"/>
          <a:ext cx="544751" cy="166082"/>
        </a:xfrm>
        <a:prstGeom prst="rect">
          <a:avLst/>
        </a:prstGeom>
      </dgm:spPr>
    </dgm:pt>
    <dgm:pt modelId="{37F5BD39-DE6C-4CB4-8D34-597BCD7969C3}" type="pres">
      <dgm:prSet presAssocID="{E921908F-BDAD-44B5-B4BA-5884A3B37273}" presName="level3hierChild" presStyleCnt="0"/>
      <dgm:spPr/>
    </dgm:pt>
    <dgm:pt modelId="{5A12E4C4-10C8-48FF-A21B-DEAF6CFE91BF}" type="pres">
      <dgm:prSet presAssocID="{0E107E13-4B97-47B9-842B-8A279E9212CC}" presName="conn2-1" presStyleLbl="parChTrans1D4" presStyleIdx="31" presStyleCnt="44"/>
      <dgm:spPr/>
    </dgm:pt>
    <dgm:pt modelId="{6C1FA588-8F78-4D45-9950-3E8976BF88D3}" type="pres">
      <dgm:prSet presAssocID="{0E107E13-4B97-47B9-842B-8A279E9212CC}" presName="connTx" presStyleLbl="parChTrans1D4" presStyleIdx="31" presStyleCnt="44"/>
      <dgm:spPr/>
    </dgm:pt>
    <dgm:pt modelId="{9797A9CD-6F32-4B60-9A0E-A4FA94445AE2}" type="pres">
      <dgm:prSet presAssocID="{84BA2A17-37E7-4A9B-A703-7B25ED6C4E8A}" presName="root2" presStyleCnt="0"/>
      <dgm:spPr/>
    </dgm:pt>
    <dgm:pt modelId="{13DC4A9F-5859-4888-8395-6FE27B303FAC}" type="pres">
      <dgm:prSet presAssocID="{84BA2A17-37E7-4A9B-A703-7B25ED6C4E8A}" presName="LevelTwoTextNode" presStyleLbl="node4" presStyleIdx="31" presStyleCnt="44" custScaleX="178634" custScaleY="317815">
        <dgm:presLayoutVars>
          <dgm:chPref val="3"/>
        </dgm:presLayoutVars>
      </dgm:prSet>
      <dgm:spPr>
        <a:xfrm>
          <a:off x="2586007" y="4697724"/>
          <a:ext cx="1078945" cy="215789"/>
        </a:xfrm>
        <a:prstGeom prst="rect">
          <a:avLst/>
        </a:prstGeom>
      </dgm:spPr>
    </dgm:pt>
    <dgm:pt modelId="{70800DB5-2A4A-4B5C-A972-17777E729DD7}" type="pres">
      <dgm:prSet presAssocID="{84BA2A17-37E7-4A9B-A703-7B25ED6C4E8A}" presName="level3hierChild" presStyleCnt="0"/>
      <dgm:spPr/>
    </dgm:pt>
    <dgm:pt modelId="{FE3BB596-F7AA-4280-92D0-BACECD7035C7}" type="pres">
      <dgm:prSet presAssocID="{BC270FBC-709D-4429-90CC-F15BD9E084FA}" presName="conn2-1" presStyleLbl="parChTrans1D4" presStyleIdx="32" presStyleCnt="44"/>
      <dgm:spPr/>
    </dgm:pt>
    <dgm:pt modelId="{581C7216-0EBF-4E03-A02A-480EED007B36}" type="pres">
      <dgm:prSet presAssocID="{BC270FBC-709D-4429-90CC-F15BD9E084FA}" presName="connTx" presStyleLbl="parChTrans1D4" presStyleIdx="32" presStyleCnt="44"/>
      <dgm:spPr/>
    </dgm:pt>
    <dgm:pt modelId="{E699230B-C662-42BC-99CF-223F8A81AD57}" type="pres">
      <dgm:prSet presAssocID="{297F6DBD-B711-4893-8A76-0F59DD2DC564}" presName="root2" presStyleCnt="0"/>
      <dgm:spPr/>
    </dgm:pt>
    <dgm:pt modelId="{5B65BF4C-5C9A-4DCF-85C9-67BFBF2C28BB}" type="pres">
      <dgm:prSet presAssocID="{297F6DBD-B711-4893-8A76-0F59DD2DC564}" presName="LevelTwoTextNode" presStyleLbl="node4" presStyleIdx="32" presStyleCnt="44" custScaleX="365811" custScaleY="130725">
        <dgm:presLayoutVars>
          <dgm:chPref val="3"/>
        </dgm:presLayoutVars>
      </dgm:prSet>
      <dgm:spPr>
        <a:xfrm>
          <a:off x="5311763" y="6548267"/>
          <a:ext cx="1021659" cy="228787"/>
        </a:xfrm>
        <a:prstGeom prst="rect">
          <a:avLst/>
        </a:prstGeom>
      </dgm:spPr>
    </dgm:pt>
    <dgm:pt modelId="{2678C7E8-60EC-441B-A477-BFA22A7A1FB1}" type="pres">
      <dgm:prSet presAssocID="{297F6DBD-B711-4893-8A76-0F59DD2DC564}" presName="level3hierChild" presStyleCnt="0"/>
      <dgm:spPr/>
    </dgm:pt>
    <dgm:pt modelId="{B91C95A5-3A8F-4CED-8FD6-6FC0CC778A28}" type="pres">
      <dgm:prSet presAssocID="{7EBB7C82-CF69-4BDF-B655-67B8696DB697}" presName="conn2-1" presStyleLbl="parChTrans1D4" presStyleIdx="33" presStyleCnt="44"/>
      <dgm:spPr/>
    </dgm:pt>
    <dgm:pt modelId="{4DE4F19B-96A9-41EF-9119-A89CE94EBE90}" type="pres">
      <dgm:prSet presAssocID="{7EBB7C82-CF69-4BDF-B655-67B8696DB697}" presName="connTx" presStyleLbl="parChTrans1D4" presStyleIdx="33" presStyleCnt="44"/>
      <dgm:spPr/>
    </dgm:pt>
    <dgm:pt modelId="{F7127FD3-D6D9-43E7-967B-2F15128B9896}" type="pres">
      <dgm:prSet presAssocID="{5B2040E2-FF41-4440-A83B-E1D521D421C5}" presName="root2" presStyleCnt="0"/>
      <dgm:spPr/>
    </dgm:pt>
    <dgm:pt modelId="{45CEAD4C-9C87-4EA9-9998-B5264D3F0C46}" type="pres">
      <dgm:prSet presAssocID="{5B2040E2-FF41-4440-A83B-E1D521D421C5}" presName="LevelTwoTextNode" presStyleLbl="node4" presStyleIdx="33" presStyleCnt="44" custScaleX="365811" custScaleY="130725">
        <dgm:presLayoutVars>
          <dgm:chPref val="3"/>
        </dgm:presLayoutVars>
      </dgm:prSet>
      <dgm:spPr>
        <a:xfrm>
          <a:off x="5311763" y="6820807"/>
          <a:ext cx="1021659" cy="228787"/>
        </a:xfrm>
        <a:prstGeom prst="rect">
          <a:avLst/>
        </a:prstGeom>
      </dgm:spPr>
    </dgm:pt>
    <dgm:pt modelId="{D68E4243-7056-468B-B712-167FC18EF26E}" type="pres">
      <dgm:prSet presAssocID="{5B2040E2-FF41-4440-A83B-E1D521D421C5}" presName="level3hierChild" presStyleCnt="0"/>
      <dgm:spPr/>
    </dgm:pt>
    <dgm:pt modelId="{7DD530DE-4648-46D1-8503-669487D52FD6}" type="pres">
      <dgm:prSet presAssocID="{CF18BA3A-FBC5-457C-9783-2F023CA5D134}" presName="conn2-1" presStyleLbl="parChTrans1D4" presStyleIdx="34" presStyleCnt="44"/>
      <dgm:spPr/>
    </dgm:pt>
    <dgm:pt modelId="{ACAD7C81-42B4-46F1-8D60-354349CBFEE0}" type="pres">
      <dgm:prSet presAssocID="{CF18BA3A-FBC5-457C-9783-2F023CA5D134}" presName="connTx" presStyleLbl="parChTrans1D4" presStyleIdx="34" presStyleCnt="44"/>
      <dgm:spPr/>
    </dgm:pt>
    <dgm:pt modelId="{A22FB681-1267-437A-8BBC-4D923734F752}" type="pres">
      <dgm:prSet presAssocID="{742E6CA3-98FB-4037-822B-599193EF369D}" presName="root2" presStyleCnt="0"/>
      <dgm:spPr/>
    </dgm:pt>
    <dgm:pt modelId="{7ECE8A42-0892-439F-9A15-B3B8797DB4C9}" type="pres">
      <dgm:prSet presAssocID="{742E6CA3-98FB-4037-822B-599193EF369D}" presName="LevelTwoTextNode" presStyleLbl="node4" presStyleIdx="34" presStyleCnt="44" custScaleX="365810" custScaleY="130725">
        <dgm:presLayoutVars>
          <dgm:chPref val="3"/>
        </dgm:presLayoutVars>
      </dgm:prSet>
      <dgm:spPr>
        <a:xfrm>
          <a:off x="5311763" y="7093348"/>
          <a:ext cx="1021659" cy="228787"/>
        </a:xfrm>
        <a:prstGeom prst="rect">
          <a:avLst/>
        </a:prstGeom>
      </dgm:spPr>
    </dgm:pt>
    <dgm:pt modelId="{EA643072-6084-406C-9D1B-1086723555BD}" type="pres">
      <dgm:prSet presAssocID="{742E6CA3-98FB-4037-822B-599193EF369D}" presName="level3hierChild" presStyleCnt="0"/>
      <dgm:spPr/>
    </dgm:pt>
    <dgm:pt modelId="{AFF9DFD2-2960-4D44-804B-5A3672F527CD}" type="pres">
      <dgm:prSet presAssocID="{BBF5578B-E042-4923-9A5B-B6B7A872A77C}" presName="conn2-1" presStyleLbl="parChTrans1D4" presStyleIdx="35" presStyleCnt="44"/>
      <dgm:spPr/>
    </dgm:pt>
    <dgm:pt modelId="{C4F14AE1-0965-4D13-A0D6-D24856C316BB}" type="pres">
      <dgm:prSet presAssocID="{BBF5578B-E042-4923-9A5B-B6B7A872A77C}" presName="connTx" presStyleLbl="parChTrans1D4" presStyleIdx="35" presStyleCnt="44"/>
      <dgm:spPr/>
    </dgm:pt>
    <dgm:pt modelId="{30074685-7447-4429-9EA8-8A58F2AD512D}" type="pres">
      <dgm:prSet presAssocID="{0D800A35-6430-4844-8FAD-5DB8B84E5530}" presName="root2" presStyleCnt="0"/>
      <dgm:spPr/>
    </dgm:pt>
    <dgm:pt modelId="{076C54CE-4503-45A4-9EC8-9D064AFC7736}" type="pres">
      <dgm:prSet presAssocID="{0D800A35-6430-4844-8FAD-5DB8B84E5530}" presName="LevelTwoTextNode" presStyleLbl="node4" presStyleIdx="35" presStyleCnt="44" custScaleX="178634" custScaleY="317815">
        <dgm:presLayoutVars>
          <dgm:chPref val="3"/>
        </dgm:presLayoutVars>
      </dgm:prSet>
      <dgm:spPr/>
    </dgm:pt>
    <dgm:pt modelId="{26F4704A-A260-4378-A3F3-29BFF7083760}" type="pres">
      <dgm:prSet presAssocID="{0D800A35-6430-4844-8FAD-5DB8B84E5530}" presName="level3hierChild" presStyleCnt="0"/>
      <dgm:spPr/>
    </dgm:pt>
    <dgm:pt modelId="{6B5EC3CB-6E9E-4573-9CDA-93AF9AA84105}" type="pres">
      <dgm:prSet presAssocID="{D0D56457-9B54-4240-892F-04AE77F2149A}" presName="conn2-1" presStyleLbl="parChTrans1D4" presStyleIdx="36" presStyleCnt="44"/>
      <dgm:spPr/>
    </dgm:pt>
    <dgm:pt modelId="{19BBF3FA-EE87-4B53-8D2D-C6A18CD3B99C}" type="pres">
      <dgm:prSet presAssocID="{D0D56457-9B54-4240-892F-04AE77F2149A}" presName="connTx" presStyleLbl="parChTrans1D4" presStyleIdx="36" presStyleCnt="44"/>
      <dgm:spPr/>
    </dgm:pt>
    <dgm:pt modelId="{CF8BB83B-D678-41AB-A51F-5E221F91AC0A}" type="pres">
      <dgm:prSet presAssocID="{C366015C-F17B-4E6F-84B0-606153F59E43}" presName="root2" presStyleCnt="0"/>
      <dgm:spPr/>
    </dgm:pt>
    <dgm:pt modelId="{E5512360-E3D0-4F93-83CE-6AC43AAA057B}" type="pres">
      <dgm:prSet presAssocID="{C366015C-F17B-4E6F-84B0-606153F59E43}" presName="LevelTwoTextNode" presStyleLbl="node4" presStyleIdx="36" presStyleCnt="44" custScaleX="365811" custScaleY="130725">
        <dgm:presLayoutVars>
          <dgm:chPref val="3"/>
        </dgm:presLayoutVars>
      </dgm:prSet>
      <dgm:spPr>
        <a:xfrm>
          <a:off x="5311763" y="7365889"/>
          <a:ext cx="1021659" cy="228787"/>
        </a:xfrm>
        <a:prstGeom prst="rect">
          <a:avLst/>
        </a:prstGeom>
      </dgm:spPr>
    </dgm:pt>
    <dgm:pt modelId="{B7A107EA-F6D6-4195-B933-17E5B3EC3779}" type="pres">
      <dgm:prSet presAssocID="{C366015C-F17B-4E6F-84B0-606153F59E43}" presName="level3hierChild" presStyleCnt="0"/>
      <dgm:spPr/>
    </dgm:pt>
    <dgm:pt modelId="{B446E6B0-04B5-4E2B-AED2-E91F7E2C661A}" type="pres">
      <dgm:prSet presAssocID="{C60C3275-0C43-45CC-9CEB-5333187C040C}" presName="conn2-1" presStyleLbl="parChTrans1D4" presStyleIdx="37" presStyleCnt="44"/>
      <dgm:spPr/>
    </dgm:pt>
    <dgm:pt modelId="{FFB9037C-8EEB-4A6D-8DA3-CE121701A03F}" type="pres">
      <dgm:prSet presAssocID="{C60C3275-0C43-45CC-9CEB-5333187C040C}" presName="connTx" presStyleLbl="parChTrans1D4" presStyleIdx="37" presStyleCnt="44"/>
      <dgm:spPr/>
    </dgm:pt>
    <dgm:pt modelId="{1D738969-671F-408F-AA28-6A4497ECB431}" type="pres">
      <dgm:prSet presAssocID="{BDEC7573-9A40-4FB7-A14E-56541E6B9032}" presName="root2" presStyleCnt="0"/>
      <dgm:spPr/>
    </dgm:pt>
    <dgm:pt modelId="{086AF98B-BE5E-4CDE-991A-18591FD07252}" type="pres">
      <dgm:prSet presAssocID="{BDEC7573-9A40-4FB7-A14E-56541E6B9032}" presName="LevelTwoTextNode" presStyleLbl="node4" presStyleIdx="37" presStyleCnt="44" custScaleX="365811" custScaleY="130725">
        <dgm:presLayoutVars>
          <dgm:chPref val="3"/>
        </dgm:presLayoutVars>
      </dgm:prSet>
      <dgm:spPr>
        <a:xfrm>
          <a:off x="5311763" y="7638430"/>
          <a:ext cx="1021659" cy="228787"/>
        </a:xfrm>
        <a:prstGeom prst="rect">
          <a:avLst/>
        </a:prstGeom>
      </dgm:spPr>
    </dgm:pt>
    <dgm:pt modelId="{F453AE00-1D8C-4117-B45C-3C6F0503D37C}" type="pres">
      <dgm:prSet presAssocID="{BDEC7573-9A40-4FB7-A14E-56541E6B9032}" presName="level3hierChild" presStyleCnt="0"/>
      <dgm:spPr/>
    </dgm:pt>
    <dgm:pt modelId="{41C9E974-60C6-42AE-8CF1-63E3E72C7E29}" type="pres">
      <dgm:prSet presAssocID="{C721EF98-B32F-4F6E-A82B-2D5B5264AFF5}" presName="conn2-1" presStyleLbl="parChTrans1D4" presStyleIdx="38" presStyleCnt="44"/>
      <dgm:spPr/>
    </dgm:pt>
    <dgm:pt modelId="{DB186E5B-4579-422A-A6B9-5D42D49C4283}" type="pres">
      <dgm:prSet presAssocID="{C721EF98-B32F-4F6E-A82B-2D5B5264AFF5}" presName="connTx" presStyleLbl="parChTrans1D4" presStyleIdx="38" presStyleCnt="44"/>
      <dgm:spPr/>
    </dgm:pt>
    <dgm:pt modelId="{9AABC311-68BD-4342-9C71-4827A4E36D22}" type="pres">
      <dgm:prSet presAssocID="{6CFC44D5-A883-4C83-8B4D-C04B5421556E}" presName="root2" presStyleCnt="0"/>
      <dgm:spPr/>
    </dgm:pt>
    <dgm:pt modelId="{15C69DCA-F65B-4B42-B5E9-CF8F757F421D}" type="pres">
      <dgm:prSet presAssocID="{6CFC44D5-A883-4C83-8B4D-C04B5421556E}" presName="LevelTwoTextNode" presStyleLbl="node4" presStyleIdx="38" presStyleCnt="44" custScaleX="365811" custScaleY="130725">
        <dgm:presLayoutVars>
          <dgm:chPref val="3"/>
        </dgm:presLayoutVars>
      </dgm:prSet>
      <dgm:spPr>
        <a:xfrm>
          <a:off x="5311763" y="7910971"/>
          <a:ext cx="1021659" cy="228787"/>
        </a:xfrm>
        <a:prstGeom prst="rect">
          <a:avLst/>
        </a:prstGeom>
      </dgm:spPr>
    </dgm:pt>
    <dgm:pt modelId="{64622260-9857-4B98-9C75-63B3B47DE204}" type="pres">
      <dgm:prSet presAssocID="{6CFC44D5-A883-4C83-8B4D-C04B5421556E}" presName="level3hierChild" presStyleCnt="0"/>
      <dgm:spPr/>
    </dgm:pt>
    <dgm:pt modelId="{4D078782-BF9A-4B2F-A548-F45935C22F16}" type="pres">
      <dgm:prSet presAssocID="{B86CB4ED-B171-4755-B522-241A2B716100}" presName="conn2-1" presStyleLbl="parChTrans1D4" presStyleIdx="39" presStyleCnt="44"/>
      <dgm:spPr/>
    </dgm:pt>
    <dgm:pt modelId="{B83CAF6B-D886-4772-9291-E930DB83FBAA}" type="pres">
      <dgm:prSet presAssocID="{B86CB4ED-B171-4755-B522-241A2B716100}" presName="connTx" presStyleLbl="parChTrans1D4" presStyleIdx="39" presStyleCnt="44"/>
      <dgm:spPr/>
    </dgm:pt>
    <dgm:pt modelId="{0E769E23-9BEC-401E-A8DD-D30CC1809FA7}" type="pres">
      <dgm:prSet presAssocID="{26861F2E-A768-4093-A96E-6A4246D843D1}" presName="root2" presStyleCnt="0"/>
      <dgm:spPr/>
    </dgm:pt>
    <dgm:pt modelId="{213DAF1C-6BDC-40F5-856E-8736029EA4F2}" type="pres">
      <dgm:prSet presAssocID="{26861F2E-A768-4093-A96E-6A4246D843D1}" presName="LevelTwoTextNode" presStyleLbl="node4" presStyleIdx="39" presStyleCnt="44" custScaleX="178634" custScaleY="317815">
        <dgm:presLayoutVars>
          <dgm:chPref val="3"/>
        </dgm:presLayoutVars>
      </dgm:prSet>
      <dgm:spPr/>
    </dgm:pt>
    <dgm:pt modelId="{2CFDFDD7-FBA6-49A7-B614-AB738D324403}" type="pres">
      <dgm:prSet presAssocID="{26861F2E-A768-4093-A96E-6A4246D843D1}" presName="level3hierChild" presStyleCnt="0"/>
      <dgm:spPr/>
    </dgm:pt>
    <dgm:pt modelId="{4E10D87C-13B0-4608-94B0-7AF2A7BEA241}" type="pres">
      <dgm:prSet presAssocID="{DAC8A221-CE2B-403B-B200-99E5677ADD5A}" presName="conn2-1" presStyleLbl="parChTrans1D4" presStyleIdx="40" presStyleCnt="44"/>
      <dgm:spPr/>
    </dgm:pt>
    <dgm:pt modelId="{2C054BE0-98E2-4185-8BF1-F35D1FC7F52D}" type="pres">
      <dgm:prSet presAssocID="{DAC8A221-CE2B-403B-B200-99E5677ADD5A}" presName="connTx" presStyleLbl="parChTrans1D4" presStyleIdx="40" presStyleCnt="44"/>
      <dgm:spPr/>
    </dgm:pt>
    <dgm:pt modelId="{B1B763DC-B173-4BE3-8D97-80658CB7AF4D}" type="pres">
      <dgm:prSet presAssocID="{CD4A9C16-A533-4767-84AC-7906D96685DB}" presName="root2" presStyleCnt="0"/>
      <dgm:spPr/>
    </dgm:pt>
    <dgm:pt modelId="{E6C8B1ED-FF9E-4F35-802D-EC798F74DC71}" type="pres">
      <dgm:prSet presAssocID="{CD4A9C16-A533-4767-84AC-7906D96685DB}" presName="LevelTwoTextNode" presStyleLbl="node4" presStyleIdx="40" presStyleCnt="44" custScaleX="365811" custScaleY="130725">
        <dgm:presLayoutVars>
          <dgm:chPref val="3"/>
        </dgm:presLayoutVars>
      </dgm:prSet>
      <dgm:spPr>
        <a:xfrm>
          <a:off x="5311763" y="8183512"/>
          <a:ext cx="1021659" cy="228787"/>
        </a:xfrm>
        <a:prstGeom prst="rect">
          <a:avLst/>
        </a:prstGeom>
      </dgm:spPr>
    </dgm:pt>
    <dgm:pt modelId="{CFBE0AF1-9543-478C-A64D-CF04840F51AD}" type="pres">
      <dgm:prSet presAssocID="{CD4A9C16-A533-4767-84AC-7906D96685DB}" presName="level3hierChild" presStyleCnt="0"/>
      <dgm:spPr/>
    </dgm:pt>
    <dgm:pt modelId="{E8813796-6F8B-46DB-AF82-9E8235F95834}" type="pres">
      <dgm:prSet presAssocID="{8E9C6C5F-D2A0-4FFA-AAF1-A919421AB631}" presName="conn2-1" presStyleLbl="parChTrans1D4" presStyleIdx="41" presStyleCnt="44"/>
      <dgm:spPr/>
    </dgm:pt>
    <dgm:pt modelId="{89504E62-80D9-4126-A52D-9A26725AB28E}" type="pres">
      <dgm:prSet presAssocID="{8E9C6C5F-D2A0-4FFA-AAF1-A919421AB631}" presName="connTx" presStyleLbl="parChTrans1D4" presStyleIdx="41" presStyleCnt="44"/>
      <dgm:spPr/>
    </dgm:pt>
    <dgm:pt modelId="{2C8C8316-65C0-4435-963E-B849E0540ABF}" type="pres">
      <dgm:prSet presAssocID="{FCEA695A-B3E8-4C0E-9AE0-3E2F39DB8591}" presName="root2" presStyleCnt="0"/>
      <dgm:spPr/>
    </dgm:pt>
    <dgm:pt modelId="{7EF31175-59F4-4056-9DF7-DA7EDB0AFC7D}" type="pres">
      <dgm:prSet presAssocID="{FCEA695A-B3E8-4C0E-9AE0-3E2F39DB8591}" presName="LevelTwoTextNode" presStyleLbl="node4" presStyleIdx="41" presStyleCnt="44" custScaleX="365811" custScaleY="130725">
        <dgm:presLayoutVars>
          <dgm:chPref val="3"/>
        </dgm:presLayoutVars>
      </dgm:prSet>
      <dgm:spPr>
        <a:xfrm>
          <a:off x="5311763" y="8456053"/>
          <a:ext cx="1021659" cy="228787"/>
        </a:xfrm>
        <a:prstGeom prst="rect">
          <a:avLst/>
        </a:prstGeom>
      </dgm:spPr>
    </dgm:pt>
    <dgm:pt modelId="{EE9DDC9D-BCE5-45D5-BD95-B1F007CE7828}" type="pres">
      <dgm:prSet presAssocID="{FCEA695A-B3E8-4C0E-9AE0-3E2F39DB8591}" presName="level3hierChild" presStyleCnt="0"/>
      <dgm:spPr/>
    </dgm:pt>
    <dgm:pt modelId="{F07D86AD-043A-448B-997C-27EE8FE7D79B}" type="pres">
      <dgm:prSet presAssocID="{09FF6A8C-AD9A-498F-A1E0-A5DD51FC31C8}" presName="conn2-1" presStyleLbl="parChTrans1D4" presStyleIdx="42" presStyleCnt="44"/>
      <dgm:spPr/>
    </dgm:pt>
    <dgm:pt modelId="{62884055-0EBD-44BA-8ECD-578AB179077F}" type="pres">
      <dgm:prSet presAssocID="{09FF6A8C-AD9A-498F-A1E0-A5DD51FC31C8}" presName="connTx" presStyleLbl="parChTrans1D4" presStyleIdx="42" presStyleCnt="44"/>
      <dgm:spPr/>
    </dgm:pt>
    <dgm:pt modelId="{8764BB08-1E82-45D0-BD2B-76976886A2E6}" type="pres">
      <dgm:prSet presAssocID="{011C74C7-091B-4319-BBCB-4D599E1D1883}" presName="root2" presStyleCnt="0"/>
      <dgm:spPr/>
    </dgm:pt>
    <dgm:pt modelId="{5619B3B1-01A1-4BDF-B6E2-F0931E25C3F0}" type="pres">
      <dgm:prSet presAssocID="{011C74C7-091B-4319-BBCB-4D599E1D1883}" presName="LevelTwoTextNode" presStyleLbl="node4" presStyleIdx="42" presStyleCnt="44" custScaleX="365811" custScaleY="130725">
        <dgm:presLayoutVars>
          <dgm:chPref val="3"/>
        </dgm:presLayoutVars>
      </dgm:prSet>
      <dgm:spPr>
        <a:xfrm>
          <a:off x="5311763" y="8728594"/>
          <a:ext cx="1021659" cy="228787"/>
        </a:xfrm>
        <a:prstGeom prst="rect">
          <a:avLst/>
        </a:prstGeom>
      </dgm:spPr>
    </dgm:pt>
    <dgm:pt modelId="{97D765ED-DFCD-4CB5-81A4-43EC45CF4BFC}" type="pres">
      <dgm:prSet presAssocID="{011C74C7-091B-4319-BBCB-4D599E1D1883}" presName="level3hierChild" presStyleCnt="0"/>
      <dgm:spPr/>
    </dgm:pt>
    <dgm:pt modelId="{87F9F0EE-97A7-4699-9FCA-DEE875B6833B}" type="pres">
      <dgm:prSet presAssocID="{B962522C-4F24-4511-B450-726E627DF281}" presName="conn2-1" presStyleLbl="parChTrans1D4" presStyleIdx="43" presStyleCnt="44"/>
      <dgm:spPr/>
    </dgm:pt>
    <dgm:pt modelId="{7C1E3F31-E6B4-4253-A48E-CF98638951E9}" type="pres">
      <dgm:prSet presAssocID="{B962522C-4F24-4511-B450-726E627DF281}" presName="connTx" presStyleLbl="parChTrans1D4" presStyleIdx="43" presStyleCnt="44"/>
      <dgm:spPr/>
    </dgm:pt>
    <dgm:pt modelId="{F1BF6AEE-DD6C-41A1-9478-9CA7553C7A7C}" type="pres">
      <dgm:prSet presAssocID="{83D00E11-63D6-4B29-87C9-8DFFD8378E8D}" presName="root2" presStyleCnt="0"/>
      <dgm:spPr/>
    </dgm:pt>
    <dgm:pt modelId="{10AF1EAB-0738-446C-8964-CC7FF6C6E2A9}" type="pres">
      <dgm:prSet presAssocID="{83D00E11-63D6-4B29-87C9-8DFFD8378E8D}" presName="LevelTwoTextNode" presStyleLbl="node4" presStyleIdx="43" presStyleCnt="44" custScaleX="178634" custScaleY="317815">
        <dgm:presLayoutVars>
          <dgm:chPref val="3"/>
        </dgm:presLayoutVars>
      </dgm:prSet>
      <dgm:spPr/>
    </dgm:pt>
    <dgm:pt modelId="{32A356B9-D5E5-4DCA-A4CD-88269D47D00C}" type="pres">
      <dgm:prSet presAssocID="{83D00E11-63D6-4B29-87C9-8DFFD8378E8D}" presName="level3hierChild" presStyleCnt="0"/>
      <dgm:spPr/>
    </dgm:pt>
    <dgm:pt modelId="{A3F1DF69-8DDC-4E4C-AA96-3300025D38B5}" type="pres">
      <dgm:prSet presAssocID="{7558C0B4-79C4-40A8-9306-96DE62B788C6}" presName="conn2-1" presStyleLbl="parChTrans1D3" presStyleIdx="2" presStyleCnt="4"/>
      <dgm:spPr/>
    </dgm:pt>
    <dgm:pt modelId="{D3E5BEE6-E57B-4BC1-8955-A19FF9122C2C}" type="pres">
      <dgm:prSet presAssocID="{7558C0B4-79C4-40A8-9306-96DE62B788C6}" presName="connTx" presStyleLbl="parChTrans1D3" presStyleIdx="2" presStyleCnt="4"/>
      <dgm:spPr/>
    </dgm:pt>
    <dgm:pt modelId="{9C0E8F57-2A59-4790-8A69-C05CCCBFAA57}" type="pres">
      <dgm:prSet presAssocID="{4FFC9706-58BE-4D85-A74D-31F93D1B99E2}" presName="root2" presStyleCnt="0"/>
      <dgm:spPr/>
    </dgm:pt>
    <dgm:pt modelId="{AE72597B-A7D5-417F-9ECC-56BF4C434ABD}" type="pres">
      <dgm:prSet presAssocID="{4FFC9706-58BE-4D85-A74D-31F93D1B99E2}" presName="LevelTwoTextNode" presStyleLbl="node3" presStyleIdx="2" presStyleCnt="4" custScaleX="161491" custScaleY="360190" custLinFactY="337447" custLinFactNeighborX="-1659" custLinFactNeighborY="400000">
        <dgm:presLayoutVars>
          <dgm:chPref val="3"/>
        </dgm:presLayoutVars>
      </dgm:prSet>
      <dgm:spPr/>
    </dgm:pt>
    <dgm:pt modelId="{B9F72138-DA28-496B-8F19-232C0F467A03}" type="pres">
      <dgm:prSet presAssocID="{4FFC9706-58BE-4D85-A74D-31F93D1B99E2}" presName="level3hierChild" presStyleCnt="0"/>
      <dgm:spPr/>
    </dgm:pt>
    <dgm:pt modelId="{D78987D2-F9D5-4175-B90E-CED67C691394}" type="pres">
      <dgm:prSet presAssocID="{EE630965-FA2B-49A5-94A4-0A4F935D337B}" presName="conn2-1" presStyleLbl="parChTrans1D3" presStyleIdx="3" presStyleCnt="4"/>
      <dgm:spPr/>
    </dgm:pt>
    <dgm:pt modelId="{0693FCE4-A344-499F-9E84-EF3ACEBB3295}" type="pres">
      <dgm:prSet presAssocID="{EE630965-FA2B-49A5-94A4-0A4F935D337B}" presName="connTx" presStyleLbl="parChTrans1D3" presStyleIdx="3" presStyleCnt="4"/>
      <dgm:spPr/>
    </dgm:pt>
    <dgm:pt modelId="{BB97C52C-29CF-4BA4-9354-F8D6DEF3E56E}" type="pres">
      <dgm:prSet presAssocID="{021B1CE6-368D-4D22-AE2D-9B70AA34B5B0}" presName="root2" presStyleCnt="0"/>
      <dgm:spPr/>
    </dgm:pt>
    <dgm:pt modelId="{35E92982-2348-42A5-85D2-5F9F00FF8E32}" type="pres">
      <dgm:prSet presAssocID="{021B1CE6-368D-4D22-AE2D-9B70AA34B5B0}" presName="LevelTwoTextNode" presStyleLbl="node3" presStyleIdx="3" presStyleCnt="4" custScaleX="161491" custScaleY="360190" custLinFactY="500000" custLinFactNeighborX="-2489" custLinFactNeighborY="583041">
        <dgm:presLayoutVars>
          <dgm:chPref val="3"/>
        </dgm:presLayoutVars>
      </dgm:prSet>
      <dgm:spPr/>
    </dgm:pt>
    <dgm:pt modelId="{7B3B2944-B8F7-4B9B-990C-33FF4290975D}" type="pres">
      <dgm:prSet presAssocID="{021B1CE6-368D-4D22-AE2D-9B70AA34B5B0}" presName="level3hierChild" presStyleCnt="0"/>
      <dgm:spPr/>
    </dgm:pt>
    <dgm:pt modelId="{1DB050F4-B096-4A82-A4C2-8564878E26A1}" type="pres">
      <dgm:prSet presAssocID="{1763A70F-97EE-4324-B222-ACB98B7873FA}" presName="conn2-1" presStyleLbl="parChTrans1D2" presStyleIdx="1" presStyleCnt="3"/>
      <dgm:spPr/>
    </dgm:pt>
    <dgm:pt modelId="{F9C69203-D1F7-4404-A136-BBCE4233AB28}" type="pres">
      <dgm:prSet presAssocID="{1763A70F-97EE-4324-B222-ACB98B7873FA}" presName="connTx" presStyleLbl="parChTrans1D2" presStyleIdx="1" presStyleCnt="3"/>
      <dgm:spPr/>
    </dgm:pt>
    <dgm:pt modelId="{12447B43-79C4-44AD-B05A-82AB9EC54A51}" type="pres">
      <dgm:prSet presAssocID="{BD10EB5E-3B78-4786-A03A-0FFF64790E8B}" presName="root2" presStyleCnt="0"/>
      <dgm:spPr/>
    </dgm:pt>
    <dgm:pt modelId="{CF8FC31E-AB80-4377-8FA8-A2F7D2A2F5C2}" type="pres">
      <dgm:prSet presAssocID="{BD10EB5E-3B78-4786-A03A-0FFF64790E8B}" presName="LevelTwoTextNode" presStyleLbl="node2" presStyleIdx="1" presStyleCnt="3" custScaleX="161491" custScaleY="423752" custLinFactY="300000" custLinFactNeighborX="0" custLinFactNeighborY="314993">
        <dgm:presLayoutVars>
          <dgm:chPref val="3"/>
        </dgm:presLayoutVars>
      </dgm:prSet>
      <dgm:spPr/>
    </dgm:pt>
    <dgm:pt modelId="{6B3B7F3B-E29B-460E-8A5E-2FE6AED90B3B}" type="pres">
      <dgm:prSet presAssocID="{BD10EB5E-3B78-4786-A03A-0FFF64790E8B}" presName="level3hierChild" presStyleCnt="0"/>
      <dgm:spPr/>
    </dgm:pt>
    <dgm:pt modelId="{C214721D-C8E2-4003-8751-8EB9E1778926}" type="pres">
      <dgm:prSet presAssocID="{E84F2DF9-D6C2-422D-B0CF-B09D20804E18}" presName="conn2-1" presStyleLbl="parChTrans1D2" presStyleIdx="2" presStyleCnt="3"/>
      <dgm:spPr/>
    </dgm:pt>
    <dgm:pt modelId="{E447B116-3E73-4953-99A3-757842A57F59}" type="pres">
      <dgm:prSet presAssocID="{E84F2DF9-D6C2-422D-B0CF-B09D20804E18}" presName="connTx" presStyleLbl="parChTrans1D2" presStyleIdx="2" presStyleCnt="3"/>
      <dgm:spPr/>
    </dgm:pt>
    <dgm:pt modelId="{47F4A350-1D12-42AA-86CC-7E0AFA90D943}" type="pres">
      <dgm:prSet presAssocID="{96D40C53-E310-44B9-A596-7030CD2DB4AA}" presName="root2" presStyleCnt="0"/>
      <dgm:spPr/>
    </dgm:pt>
    <dgm:pt modelId="{EBCD0AD0-79A8-4EF0-A230-DF6B16E0CB89}" type="pres">
      <dgm:prSet presAssocID="{96D40C53-E310-44B9-A596-7030CD2DB4AA}" presName="LevelTwoTextNode" presStyleLbl="node2" presStyleIdx="2" presStyleCnt="3" custScaleX="161491" custScaleY="423752" custLinFactY="455143" custLinFactNeighborX="829" custLinFactNeighborY="500000">
        <dgm:presLayoutVars>
          <dgm:chPref val="3"/>
        </dgm:presLayoutVars>
      </dgm:prSet>
      <dgm:spPr/>
    </dgm:pt>
    <dgm:pt modelId="{DC186FE6-6FA4-40FA-8330-139DB923A522}" type="pres">
      <dgm:prSet presAssocID="{96D40C53-E310-44B9-A596-7030CD2DB4AA}" presName="level3hierChild" presStyleCnt="0"/>
      <dgm:spPr/>
    </dgm:pt>
  </dgm:ptLst>
  <dgm:cxnLst>
    <dgm:cxn modelId="{46889501-F6D5-4AAB-8015-F85F05A10FB3}" srcId="{25DEF140-0B7E-4159-B35E-426705E95363}" destId="{037ED580-6440-496E-A5F7-D7671D95C88F}" srcOrd="0" destOrd="0" parTransId="{EF891FC0-2676-473D-9E9D-AE3E24EE0F97}" sibTransId="{D2B96DBC-137E-472E-A3F9-4DC124C6089F}"/>
    <dgm:cxn modelId="{51B5E103-2B89-4858-8FB7-810313CFC8AB}" type="presOf" srcId="{3DB829F5-C378-499B-BEBC-9DA454B56355}" destId="{781F8C09-2FE7-4A3F-8D85-F27B3C052E3C}" srcOrd="0" destOrd="0" presId="urn:microsoft.com/office/officeart/2008/layout/HorizontalMultiLevelHierarchy"/>
    <dgm:cxn modelId="{19D3390B-F0CF-4416-9B5A-3BE749E393B7}" type="presOf" srcId="{B86CB4ED-B171-4755-B522-241A2B716100}" destId="{4D078782-BF9A-4B2F-A548-F45935C22F16}" srcOrd="0" destOrd="0" presId="urn:microsoft.com/office/officeart/2008/layout/HorizontalMultiLevelHierarchy"/>
    <dgm:cxn modelId="{4217380C-0E5B-4294-9086-C815A67750A0}" srcId="{5975373B-C33E-4376-BADB-7E67AB36BD5A}" destId="{19FEBA49-5604-4DC7-928D-B4D736EB0B1E}" srcOrd="0" destOrd="0" parTransId="{C19C70AF-4459-4BBE-B272-D5CAE0BF0EAD}" sibTransId="{67D656A5-7D1B-4FB3-8EDA-3A6485AE9307}"/>
    <dgm:cxn modelId="{F6FC690E-D5A3-4AF9-B991-1F4B71CBE539}" type="presOf" srcId="{FACF51A7-C6B5-4F22-BE21-4C8F7BA83FCE}" destId="{0B12C3CF-C406-4FB5-9AA8-5B8305B4B036}" srcOrd="1" destOrd="0" presId="urn:microsoft.com/office/officeart/2008/layout/HorizontalMultiLevelHierarchy"/>
    <dgm:cxn modelId="{9EE94F0E-A629-4095-AE3D-084B281E2081}" type="presOf" srcId="{7EBB7C82-CF69-4BDF-B655-67B8696DB697}" destId="{4DE4F19B-96A9-41EF-9119-A89CE94EBE90}" srcOrd="1" destOrd="0" presId="urn:microsoft.com/office/officeart/2008/layout/HorizontalMultiLevelHierarchy"/>
    <dgm:cxn modelId="{EE3BD30E-015E-444B-9C24-4460D5D3982A}" srcId="{037ED580-6440-496E-A5F7-D7671D95C88F}" destId="{9D920D12-0448-412B-874A-4D577A32C19D}" srcOrd="3" destOrd="0" parTransId="{B9760B5B-F137-4695-A952-4A7051D6DE23}" sibTransId="{A685DCB9-5B57-4834-900C-DFAD9614A0CF}"/>
    <dgm:cxn modelId="{643C2111-BD73-4BB8-8946-1296C6EC1694}" type="presOf" srcId="{29390CCC-0618-45BE-A01A-C91652EE4B98}" destId="{CC520F23-A14E-4735-9F58-0E19D6B64229}" srcOrd="0" destOrd="0" presId="urn:microsoft.com/office/officeart/2008/layout/HorizontalMultiLevelHierarchy"/>
    <dgm:cxn modelId="{5DB53911-B581-4A99-ABA9-CDC4B0A68A80}" type="presOf" srcId="{CF18BA3A-FBC5-457C-9783-2F023CA5D134}" destId="{7DD530DE-4648-46D1-8503-669487D52FD6}" srcOrd="0" destOrd="0" presId="urn:microsoft.com/office/officeart/2008/layout/HorizontalMultiLevelHierarchy"/>
    <dgm:cxn modelId="{C37F2912-DD31-426D-8F61-8089FA49ED62}" srcId="{25DEF140-0B7E-4159-B35E-426705E95363}" destId="{A6156CDE-1CDA-4601-9A2F-304862723608}" srcOrd="4" destOrd="0" parTransId="{8CFE9311-9A7A-4C91-9099-2AC08D7CAF58}" sibTransId="{4ED8FEC5-AD1B-4456-AF64-1E5E6F6C2954}"/>
    <dgm:cxn modelId="{37C45812-5176-4015-A4A7-B525E9E6ADFA}" type="presOf" srcId="{E3A168F4-5740-40B0-B049-AC24961171D5}" destId="{03E2804A-C7BC-4592-808B-7E94554193E7}" srcOrd="0" destOrd="0" presId="urn:microsoft.com/office/officeart/2008/layout/HorizontalMultiLevelHierarchy"/>
    <dgm:cxn modelId="{F4274B13-7E44-41CF-AA65-F46E9A04D654}" type="presOf" srcId="{BBF5578B-E042-4923-9A5B-B6B7A872A77C}" destId="{AFF9DFD2-2960-4D44-804B-5A3672F527CD}" srcOrd="0" destOrd="0" presId="urn:microsoft.com/office/officeart/2008/layout/HorizontalMultiLevelHierarchy"/>
    <dgm:cxn modelId="{62D53D15-8577-4D75-ACE4-F9236669D644}" type="presOf" srcId="{B86CB4ED-B171-4755-B522-241A2B716100}" destId="{B83CAF6B-D886-4772-9291-E930DB83FBAA}" srcOrd="1" destOrd="0" presId="urn:microsoft.com/office/officeart/2008/layout/HorizontalMultiLevelHierarchy"/>
    <dgm:cxn modelId="{12E65817-7050-450B-8C41-66A6841A3B46}" type="presOf" srcId="{66D0F4E2-E5C2-47D6-963F-4C2948D9DE36}" destId="{1C2A8AC8-A1AF-43FD-A964-FDB85D39A604}" srcOrd="1" destOrd="0" presId="urn:microsoft.com/office/officeart/2008/layout/HorizontalMultiLevelHierarchy"/>
    <dgm:cxn modelId="{2B44AA18-DB7A-4046-AE77-2416570ED4E3}" type="presOf" srcId="{1DBAAB6D-643F-446D-97A0-FB37425AE736}" destId="{F923E23A-59EF-4B64-817A-2BB03BDCEF62}" srcOrd="1" destOrd="0" presId="urn:microsoft.com/office/officeart/2008/layout/HorizontalMultiLevelHierarchy"/>
    <dgm:cxn modelId="{740A421A-1BFE-45AA-80C5-26D74151227B}" type="presOf" srcId="{0E107E13-4B97-47B9-842B-8A279E9212CC}" destId="{6C1FA588-8F78-4D45-9950-3E8976BF88D3}" srcOrd="1" destOrd="0" presId="urn:microsoft.com/office/officeart/2008/layout/HorizontalMultiLevelHierarchy"/>
    <dgm:cxn modelId="{D0ADCE1A-B8F3-4122-A1C9-8C09073955F8}" type="presOf" srcId="{C366015C-F17B-4E6F-84B0-606153F59E43}" destId="{E5512360-E3D0-4F93-83CE-6AC43AAA057B}" srcOrd="0" destOrd="0" presId="urn:microsoft.com/office/officeart/2008/layout/HorizontalMultiLevelHierarchy"/>
    <dgm:cxn modelId="{0370161B-A2E5-4114-BC31-59F67E2EE468}" srcId="{93E4E154-1D2C-42E5-A604-9CFB5C7F3FBB}" destId="{E921908F-BDAD-44B5-B4BA-5884A3B37273}" srcOrd="4" destOrd="0" parTransId="{FACF51A7-C6B5-4F22-BE21-4C8F7BA83FCE}" sibTransId="{1D6A4530-5BA3-4FD4-8561-C39CD522A569}"/>
    <dgm:cxn modelId="{9BF2241B-907E-4252-9459-978505F6364C}" type="presOf" srcId="{D549BDCE-10AC-4C4F-9DB9-6FC5309FFAB5}" destId="{FAA29FF2-B3BD-4EBA-9CD3-616502386172}" srcOrd="0" destOrd="0" presId="urn:microsoft.com/office/officeart/2008/layout/HorizontalMultiLevelHierarchy"/>
    <dgm:cxn modelId="{216C6D1B-A0C2-4D9B-9ACE-07738BA6125A}" type="presOf" srcId="{C3DA442F-08C6-4C89-8A33-BC79D7008770}" destId="{FF73EA06-090E-4745-A929-6B1FE12E3079}" srcOrd="1" destOrd="0" presId="urn:microsoft.com/office/officeart/2008/layout/HorizontalMultiLevelHierarchy"/>
    <dgm:cxn modelId="{3BFFCF1B-4FDB-4F06-94C6-CFB9AE76AD6E}" type="presOf" srcId="{C6E3256F-1F89-4A6E-AB11-A5EA95457312}" destId="{1B0FBB40-F2A5-42CC-8348-C928A5C2ED3A}" srcOrd="1" destOrd="0" presId="urn:microsoft.com/office/officeart/2008/layout/HorizontalMultiLevelHierarchy"/>
    <dgm:cxn modelId="{2710301F-22E3-4BBB-9CF5-9206CCA7D63B}" type="presOf" srcId="{19FEBA49-5604-4DC7-928D-B4D736EB0B1E}" destId="{41279B94-B341-4591-A81F-97B20FA085B1}" srcOrd="0" destOrd="0" presId="urn:microsoft.com/office/officeart/2008/layout/HorizontalMultiLevelHierarchy"/>
    <dgm:cxn modelId="{FB3F7E20-92F0-4646-96DB-F34D25767380}" srcId="{25DEF140-0B7E-4159-B35E-426705E95363}" destId="{5975373B-C33E-4376-BADB-7E67AB36BD5A}" srcOrd="1" destOrd="0" parTransId="{29390CCC-0618-45BE-A01A-C91652EE4B98}" sibTransId="{E668AFCB-B64C-4CF3-B5E2-E7CE6C7B530B}"/>
    <dgm:cxn modelId="{E5F8F320-BE85-4730-A972-0FEEB684B82B}" type="presOf" srcId="{96D40C53-E310-44B9-A596-7030CD2DB4AA}" destId="{EBCD0AD0-79A8-4EF0-A230-DF6B16E0CB89}" srcOrd="0" destOrd="0" presId="urn:microsoft.com/office/officeart/2008/layout/HorizontalMultiLevelHierarchy"/>
    <dgm:cxn modelId="{FA6F6B22-8A50-4B34-9A88-A9EB20378F50}" srcId="{A6156CDE-1CDA-4601-9A2F-304862723608}" destId="{81EFC931-42B9-4476-82E9-9392B1EA4B3C}" srcOrd="1" destOrd="0" parTransId="{B9618434-EA55-48BD-A0F5-00637DF25A0B}" sibTransId="{E2899648-A5F5-4D1B-96A5-BA9B90A756AA}"/>
    <dgm:cxn modelId="{250AEC22-B7A8-46E1-B293-4960019B5DF8}" srcId="{037ED580-6440-496E-A5F7-D7671D95C88F}" destId="{6B6F73D9-E6E0-492A-A333-AAB54A37F53A}" srcOrd="0" destOrd="0" parTransId="{B4121C63-228C-41C9-9AF3-EDAC1B05BDD8}" sibTransId="{EA2F466A-1FCC-4D35-B78C-0792A7A26BD8}"/>
    <dgm:cxn modelId="{75207A23-DFD3-4BC5-A898-A57185237590}" srcId="{25DEF140-0B7E-4159-B35E-426705E95363}" destId="{83D00E11-63D6-4B29-87C9-8DFFD8378E8D}" srcOrd="9" destOrd="0" parTransId="{B962522C-4F24-4511-B450-726E627DF281}" sibTransId="{80D860AF-FC3A-4328-8E47-C5483834D7C5}"/>
    <dgm:cxn modelId="{2488E523-8B07-4842-A914-5C2C02E8CA4A}" srcId="{8815715B-130B-4DD4-B79F-FA82F7D147F2}" destId="{CB294331-04A9-4EE3-B6A2-FFBC33D684EB}" srcOrd="2" destOrd="0" parTransId="{66D0F4E2-E5C2-47D6-963F-4C2948D9DE36}" sibTransId="{1222788B-83CF-4D66-AF3A-245A7D282310}"/>
    <dgm:cxn modelId="{0D181B24-3949-402D-BBFC-9019A70C8FE4}" type="presOf" srcId="{25DEF140-0B7E-4159-B35E-426705E95363}" destId="{2CE097EE-1144-4E0B-9D51-9E72F189F3FD}" srcOrd="0" destOrd="0" presId="urn:microsoft.com/office/officeart/2008/layout/HorizontalMultiLevelHierarchy"/>
    <dgm:cxn modelId="{F6E01A27-8C4B-49DA-B1B1-B7A3EE9D8332}" type="presOf" srcId="{B9618434-EA55-48BD-A0F5-00637DF25A0B}" destId="{8A0D89B4-A583-43D7-B552-BE50C9998763}" srcOrd="1" destOrd="0" presId="urn:microsoft.com/office/officeart/2008/layout/HorizontalMultiLevelHierarchy"/>
    <dgm:cxn modelId="{D1425928-22A2-4731-95D0-F17683DB9E72}" srcId="{037ED580-6440-496E-A5F7-D7671D95C88F}" destId="{077B2215-E6C3-4E59-9E10-40C6CBF6FA41}" srcOrd="2" destOrd="0" parTransId="{2BF8812B-AE4E-4F2C-9A1F-41B7843A714B}" sibTransId="{82C71E82-165B-4A13-8E1D-FE9C4B6EDEDB}"/>
    <dgm:cxn modelId="{B99C7829-CAB5-4952-A37B-B93B59DAD260}" type="presOf" srcId="{09F0514F-03AA-417D-BBA0-480782AB738D}" destId="{7DFE01B4-F963-40F2-A4B3-9EC83FEAE759}" srcOrd="0" destOrd="0" presId="urn:microsoft.com/office/officeart/2008/layout/HorizontalMultiLevelHierarchy"/>
    <dgm:cxn modelId="{81AD8C29-54FB-4C6C-8F4E-CEC914B83B8B}" srcId="{89ECA3BB-3220-44CC-B4BD-BDB71A1DB09C}" destId="{6ADA6D59-15D7-4F5C-83A4-38C8C4F9AD72}" srcOrd="0" destOrd="0" parTransId="{F6AE4C9B-CAD6-43FB-B6FE-7336FCC6BF10}" sibTransId="{CA553522-EE7B-4F48-B779-92C1102FA3CC}"/>
    <dgm:cxn modelId="{468B1E2E-BE34-446F-B0B0-D72751385A20}" type="presOf" srcId="{53588EA4-443B-4239-9461-51D7A2B62F2B}" destId="{1342007A-C9E8-470D-A755-BAEFFE7BEA22}" srcOrd="1" destOrd="0" presId="urn:microsoft.com/office/officeart/2008/layout/HorizontalMultiLevelHierarchy"/>
    <dgm:cxn modelId="{90491F2E-1471-4668-8A05-F1EB7ED7A175}" type="presOf" srcId="{EFBEE358-4111-485C-9C69-5AA92B51C0D1}" destId="{2EB10C08-6999-45DC-86AA-C7DF3475C8FE}" srcOrd="0" destOrd="0" presId="urn:microsoft.com/office/officeart/2008/layout/HorizontalMultiLevelHierarchy"/>
    <dgm:cxn modelId="{8052342E-42CE-4C2E-BF52-8E6E338A606F}" type="presOf" srcId="{CB2A39A9-0CB8-46AD-925C-51EAE38EA501}" destId="{FF1BB952-F0E6-4065-A663-8C00EAE780D9}" srcOrd="1" destOrd="0" presId="urn:microsoft.com/office/officeart/2008/layout/HorizontalMultiLevelHierarchy"/>
    <dgm:cxn modelId="{B1780B2F-79E7-42A2-A412-4603F26485AC}" type="presOf" srcId="{7558C0B4-79C4-40A8-9306-96DE62B788C6}" destId="{A3F1DF69-8DDC-4E4C-AA96-3300025D38B5}" srcOrd="0" destOrd="0" presId="urn:microsoft.com/office/officeart/2008/layout/HorizontalMultiLevelHierarchy"/>
    <dgm:cxn modelId="{B728802F-0623-47EC-BCEE-5E9E0A4577BF}" srcId="{7EEF8D1D-961C-4E3E-96D9-17ABF0ED90FA}" destId="{89ECA3BB-3220-44CC-B4BD-BDB71A1DB09C}" srcOrd="0" destOrd="0" parTransId="{00E2162F-4F0D-4C84-A77B-6823184319F1}" sibTransId="{1A5B411C-8067-4BD7-A2CB-02BDA23F7DF0}"/>
    <dgm:cxn modelId="{F808CE2F-BC7A-4F9B-B19F-8713BAD649FC}" type="presOf" srcId="{3DB829F5-C378-499B-BEBC-9DA454B56355}" destId="{C472AB23-5135-4C7A-B0AF-E05FAF0371AB}" srcOrd="1" destOrd="0" presId="urn:microsoft.com/office/officeart/2008/layout/HorizontalMultiLevelHierarchy"/>
    <dgm:cxn modelId="{71AC6930-9482-43FB-802E-A03F29289443}" srcId="{25DEF140-0B7E-4159-B35E-426705E95363}" destId="{8815715B-130B-4DD4-B79F-FA82F7D147F2}" srcOrd="2" destOrd="0" parTransId="{E6C9CEE5-237F-4479-B013-08AB8B634508}" sibTransId="{B02E8174-C5B4-4D7E-91BF-32D00C6450EC}"/>
    <dgm:cxn modelId="{2FB2C332-9223-486B-950E-1E9026CB6BA5}" type="presOf" srcId="{C95D7AC7-351B-4C03-82DB-0F81B5E69CE9}" destId="{ED95EDF1-A57D-4173-AE97-9A88F3645913}" srcOrd="0" destOrd="0" presId="urn:microsoft.com/office/officeart/2008/layout/HorizontalMultiLevelHierarchy"/>
    <dgm:cxn modelId="{83F63B33-6E70-4578-BCC2-BCED007F9E76}" type="presOf" srcId="{53588EA4-443B-4239-9461-51D7A2B62F2B}" destId="{CE5E5AE3-E2AE-4CA2-91B9-780860334C50}" srcOrd="0" destOrd="0" presId="urn:microsoft.com/office/officeart/2008/layout/HorizontalMultiLevelHierarchy"/>
    <dgm:cxn modelId="{D8AE6133-D92E-48E9-990F-7071AFC5AEA8}" type="presOf" srcId="{8CFE9311-9A7A-4C91-9099-2AC08D7CAF58}" destId="{2B8D211F-2214-4603-8F0C-5AEA2FF90F64}" srcOrd="0" destOrd="0" presId="urn:microsoft.com/office/officeart/2008/layout/HorizontalMultiLevelHierarchy"/>
    <dgm:cxn modelId="{7EE76533-E4A6-45C4-A383-6C995CCD6FE9}" type="presOf" srcId="{09FF6A8C-AD9A-498F-A1E0-A5DD51FC31C8}" destId="{62884055-0EBD-44BA-8ECD-578AB179077F}" srcOrd="1" destOrd="0" presId="urn:microsoft.com/office/officeart/2008/layout/HorizontalMultiLevelHierarchy"/>
    <dgm:cxn modelId="{9C20F633-CF20-446B-AA4B-D9259F8A6E89}" type="presOf" srcId="{8E9C6C5F-D2A0-4FFA-AAF1-A919421AB631}" destId="{89504E62-80D9-4126-A52D-9A26725AB28E}" srcOrd="1" destOrd="0" presId="urn:microsoft.com/office/officeart/2008/layout/HorizontalMultiLevelHierarchy"/>
    <dgm:cxn modelId="{7FCA2535-A8E0-495D-A53D-923B564A7A04}" type="presOf" srcId="{76672863-A25C-43F1-A1C2-4EC1742ED009}" destId="{F6B821BD-70F2-4450-9369-6C1CA1DF700C}" srcOrd="1" destOrd="0" presId="urn:microsoft.com/office/officeart/2008/layout/HorizontalMultiLevelHierarchy"/>
    <dgm:cxn modelId="{4AE17537-F545-47B4-A504-9F5C7A9C08FA}" srcId="{26861F2E-A768-4093-A96E-6A4246D843D1}" destId="{CD4A9C16-A533-4767-84AC-7906D96685DB}" srcOrd="0" destOrd="0" parTransId="{DAC8A221-CE2B-403B-B200-99E5677ADD5A}" sibTransId="{B33CD146-422E-43AD-8BDF-A61BD11C16E3}"/>
    <dgm:cxn modelId="{B87DD137-53D6-44D3-B9B9-934F7D367846}" type="presOf" srcId="{C60C3275-0C43-45CC-9CEB-5333187C040C}" destId="{B446E6B0-04B5-4E2B-AED2-E91F7E2C661A}" srcOrd="0" destOrd="0" presId="urn:microsoft.com/office/officeart/2008/layout/HorizontalMultiLevelHierarchy"/>
    <dgm:cxn modelId="{BBCDE738-8DC0-40F7-B286-556EED12B891}" type="presOf" srcId="{42200568-387E-4DEF-8753-22541893624F}" destId="{B79FB9C6-0D60-4811-9D73-6E69D9B1056C}" srcOrd="1" destOrd="0" presId="urn:microsoft.com/office/officeart/2008/layout/HorizontalMultiLevelHierarchy"/>
    <dgm:cxn modelId="{C0703639-AF6B-4A7D-B35F-00FC4FE476CA}" type="presOf" srcId="{2BF8812B-AE4E-4F2C-9A1F-41B7843A714B}" destId="{D026BD35-D892-4EB2-BEC2-2CB2A0F5BB63}" srcOrd="1" destOrd="0" presId="urn:microsoft.com/office/officeart/2008/layout/HorizontalMultiLevelHierarchy"/>
    <dgm:cxn modelId="{9696483A-E015-4265-BEBD-C3A73DFB46BF}" srcId="{5975373B-C33E-4376-BADB-7E67AB36BD5A}" destId="{E82C8079-9AF0-4E45-80B1-ADC89CD9941A}" srcOrd="2" destOrd="0" parTransId="{53588EA4-443B-4239-9461-51D7A2B62F2B}" sibTransId="{EE1CBAD0-AB49-45DE-A32A-A8B8ECCF9EC8}"/>
    <dgm:cxn modelId="{00ECAD3A-7E74-43C6-BC80-2567F15985CE}" type="presOf" srcId="{6ADA6D59-15D7-4F5C-83A4-38C8C4F9AD72}" destId="{B37F49E7-B73C-4972-9FF8-D4AD0B075015}" srcOrd="0" destOrd="0" presId="urn:microsoft.com/office/officeart/2008/layout/HorizontalMultiLevelHierarchy"/>
    <dgm:cxn modelId="{3975833C-B6FF-4C97-9DC5-FBCB6698F925}" srcId="{6ADA6D59-15D7-4F5C-83A4-38C8C4F9AD72}" destId="{D1AE5A4F-6E65-4056-893C-860A0F6021CB}" srcOrd="0" destOrd="0" parTransId="{C6E3256F-1F89-4A6E-AB11-A5EA95457312}" sibTransId="{67C7C251-4627-4AA7-8EDF-B71545D8293D}"/>
    <dgm:cxn modelId="{F3E57E3D-5B43-4E7F-866A-1610E052FF18}" type="presOf" srcId="{2BF8812B-AE4E-4F2C-9A1F-41B7843A714B}" destId="{BAFCF3CD-D4E1-44D5-8623-515D66160A45}" srcOrd="0" destOrd="0" presId="urn:microsoft.com/office/officeart/2008/layout/HorizontalMultiLevelHierarchy"/>
    <dgm:cxn modelId="{D952535E-C91B-4845-A435-61AC7A1E9932}" type="presOf" srcId="{F9E2B898-C6AB-4875-94CC-D49636ECCA7B}" destId="{40647642-C455-4CF6-BB4D-DACC9E2A4169}" srcOrd="0" destOrd="0" presId="urn:microsoft.com/office/officeart/2008/layout/HorizontalMultiLevelHierarchy"/>
    <dgm:cxn modelId="{6950935F-59AD-4402-B0F3-05583D4AE273}" type="presOf" srcId="{7558C0B4-79C4-40A8-9306-96DE62B788C6}" destId="{D3E5BEE6-E57B-4BC1-8955-A19FF9122C2C}" srcOrd="1" destOrd="0" presId="urn:microsoft.com/office/officeart/2008/layout/HorizontalMultiLevelHierarchy"/>
    <dgm:cxn modelId="{66DD6360-08DE-423E-A855-0E590A75D40E}" type="presOf" srcId="{93E4E154-1D2C-42E5-A604-9CFB5C7F3FBB}" destId="{56E5AFD2-87AA-4BC0-8248-79DFD0CD8FBE}" srcOrd="0" destOrd="0" presId="urn:microsoft.com/office/officeart/2008/layout/HorizontalMultiLevelHierarchy"/>
    <dgm:cxn modelId="{80D32661-B7C5-4754-97A0-EAD5C8F6F19C}" srcId="{8815715B-130B-4DD4-B79F-FA82F7D147F2}" destId="{CF02FDCE-D476-4B5C-A99E-200FD2E3FD30}" srcOrd="0" destOrd="0" parTransId="{8280C9B7-A4E4-4A3D-B81A-B699254F6DB4}" sibTransId="{918510E5-F59B-4CC5-AC06-B1BAF36E987C}"/>
    <dgm:cxn modelId="{C72D6F61-2CB6-491C-B0B8-C4CB65A57369}" srcId="{6ADA6D59-15D7-4F5C-83A4-38C8C4F9AD72}" destId="{021B1CE6-368D-4D22-AE2D-9B70AA34B5B0}" srcOrd="3" destOrd="0" parTransId="{EE630965-FA2B-49A5-94A4-0A4F935D337B}" sibTransId="{3800F5FD-0A49-4C49-806F-4E22A9D3AF99}"/>
    <dgm:cxn modelId="{1527A261-B9A5-4CC0-A992-A2CCB90E0074}" type="presOf" srcId="{7EBB7C82-CF69-4BDF-B655-67B8696DB697}" destId="{B91C95A5-3A8F-4CED-8FD6-6FC0CC778A28}" srcOrd="0" destOrd="0" presId="urn:microsoft.com/office/officeart/2008/layout/HorizontalMultiLevelHierarchy"/>
    <dgm:cxn modelId="{6F115C63-DA9D-4799-868C-F3042CC87FAA}" type="presOf" srcId="{CBE38FD2-37D8-4260-BE75-E34AE3DD6FAF}" destId="{ECD48BCF-ADA2-4E19-844D-C4F575F6E6E0}" srcOrd="1" destOrd="0" presId="urn:microsoft.com/office/officeart/2008/layout/HorizontalMultiLevelHierarchy"/>
    <dgm:cxn modelId="{1AF5B743-C632-4408-90E9-3F83248BBBB0}" type="presOf" srcId="{077B2215-E6C3-4E59-9E10-40C6CBF6FA41}" destId="{76F2B88A-9CD9-4E62-917D-AB85965294C9}" srcOrd="0" destOrd="0" presId="urn:microsoft.com/office/officeart/2008/layout/HorizontalMultiLevelHierarchy"/>
    <dgm:cxn modelId="{0D710D64-DAA6-411F-8F02-BBD5B0186761}" type="presOf" srcId="{F34307EF-61C3-4DD6-B639-D00EC8327403}" destId="{D971BF36-A7FE-4B88-8053-09C7669ABBFF}" srcOrd="0" destOrd="0" presId="urn:microsoft.com/office/officeart/2008/layout/HorizontalMultiLevelHierarchy"/>
    <dgm:cxn modelId="{279C1D64-F0C3-4901-AB58-F90F3AB987AA}" type="presOf" srcId="{E84F2DF9-D6C2-422D-B0CF-B09D20804E18}" destId="{E447B116-3E73-4953-99A3-757842A57F59}" srcOrd="1" destOrd="0" presId="urn:microsoft.com/office/officeart/2008/layout/HorizontalMultiLevelHierarchy"/>
    <dgm:cxn modelId="{A9787045-462B-4B04-BF08-F00BD69F7D49}" type="presOf" srcId="{B9760B5B-F137-4695-A952-4A7051D6DE23}" destId="{DDE918C7-EF2E-404D-960D-450C0AB99A47}" srcOrd="0" destOrd="0" presId="urn:microsoft.com/office/officeart/2008/layout/HorizontalMultiLevelHierarchy"/>
    <dgm:cxn modelId="{0BBBBC47-3981-41B0-8629-FC639D1C2590}" srcId="{A6156CDE-1CDA-4601-9A2F-304862723608}" destId="{EFBEE358-4111-485C-9C69-5AA92B51C0D1}" srcOrd="6" destOrd="0" parTransId="{A24C9F7C-DFF7-444D-934C-8C55A074417E}" sibTransId="{B102DC7E-39C3-42A1-B176-754E28609683}"/>
    <dgm:cxn modelId="{A245DF49-796A-40C9-B701-4420930A320C}" type="presOf" srcId="{E15C361D-6F71-4EA3-885D-DA64F126AC40}" destId="{67FD4B8C-0578-429F-BC97-52606659D64D}" srcOrd="0" destOrd="0" presId="urn:microsoft.com/office/officeart/2008/layout/HorizontalMultiLevelHierarchy"/>
    <dgm:cxn modelId="{5216674A-8DAA-4158-971E-EE84CEE7E887}" srcId="{4D19F1AC-8D10-4989-AFBA-756352F91B47}" destId="{AF7F7DD3-2CFA-4DD8-BC8C-9E2E8BFE1BAB}" srcOrd="0" destOrd="0" parTransId="{CB2A39A9-0CB8-46AD-925C-51EAE38EA501}" sibTransId="{AE517E83-555D-4341-81C6-0F38E63D6374}"/>
    <dgm:cxn modelId="{11C46A4A-9D22-47CA-9237-4B62183DFC70}" srcId="{4D19F1AC-8D10-4989-AFBA-756352F91B47}" destId="{09F0514F-03AA-417D-BBA0-480782AB738D}" srcOrd="1" destOrd="0" parTransId="{D253FFA5-700A-4B64-9CA3-8C47748C7A92}" sibTransId="{8A9F12D0-10F8-4D13-AED0-3A8EDD45E6AB}"/>
    <dgm:cxn modelId="{84E67B6A-EC93-4FD4-96A0-AD9E191063B5}" type="presOf" srcId="{CD4A9C16-A533-4767-84AC-7906D96685DB}" destId="{E6C8B1ED-FF9E-4F35-802D-EC798F74DC71}" srcOrd="0" destOrd="0" presId="urn:microsoft.com/office/officeart/2008/layout/HorizontalMultiLevelHierarchy"/>
    <dgm:cxn modelId="{2057324B-CA4B-4D9D-8E78-7B5450FF2C94}" type="presOf" srcId="{D1AE5A4F-6E65-4056-893C-860A0F6021CB}" destId="{48CEBA12-6A57-4B45-BDD7-FF0618833E24}" srcOrd="0" destOrd="0" presId="urn:microsoft.com/office/officeart/2008/layout/HorizontalMultiLevelHierarchy"/>
    <dgm:cxn modelId="{AC90086C-CB1B-4F3A-8D32-B6716C00427A}" type="presOf" srcId="{E6C9CEE5-237F-4479-B013-08AB8B634508}" destId="{8AAB7735-1F16-49A4-B6E3-BA04F835BB66}" srcOrd="0" destOrd="0" presId="urn:microsoft.com/office/officeart/2008/layout/HorizontalMultiLevelHierarchy"/>
    <dgm:cxn modelId="{AEC0334C-A5AF-4636-8275-0FB0C88B085C}" type="presOf" srcId="{B9760B5B-F137-4695-A952-4A7051D6DE23}" destId="{B90DB297-B3B4-4C88-A0BD-BCC85415F1CF}" srcOrd="1" destOrd="0" presId="urn:microsoft.com/office/officeart/2008/layout/HorizontalMultiLevelHierarchy"/>
    <dgm:cxn modelId="{D596F66C-A72A-439B-B7C6-64AEE9CDC64C}" type="presOf" srcId="{EF891FC0-2676-473D-9E9D-AE3E24EE0F97}" destId="{8030D7A1-7260-4922-B2D2-F1B7DAB828DA}" srcOrd="0" destOrd="0" presId="urn:microsoft.com/office/officeart/2008/layout/HorizontalMultiLevelHierarchy"/>
    <dgm:cxn modelId="{9AB1806F-D4DA-4C1F-B09D-D26ED8D6D6DE}" type="presOf" srcId="{C721EF98-B32F-4F6E-A82B-2D5B5264AFF5}" destId="{DB186E5B-4579-422A-A6B9-5D42D49C4283}" srcOrd="1" destOrd="0" presId="urn:microsoft.com/office/officeart/2008/layout/HorizontalMultiLevelHierarchy"/>
    <dgm:cxn modelId="{D51F9B72-13A3-4ADD-A183-8C073462327E}" type="presOf" srcId="{BBF5578B-E042-4923-9A5B-B6B7A872A77C}" destId="{C4F14AE1-0965-4D13-A0D6-D24856C316BB}" srcOrd="1" destOrd="0" presId="urn:microsoft.com/office/officeart/2008/layout/HorizontalMultiLevelHierarchy"/>
    <dgm:cxn modelId="{0D319B53-08CA-4FC6-9CBD-76F1EC47ED91}" srcId="{84BA2A17-37E7-4A9B-A703-7B25ED6C4E8A}" destId="{297F6DBD-B711-4893-8A76-0F59DD2DC564}" srcOrd="0" destOrd="0" parTransId="{BC270FBC-709D-4429-90CC-F15BD9E084FA}" sibTransId="{13F9C30B-D3CB-43B0-A133-1BC7410AB661}"/>
    <dgm:cxn modelId="{E2ED2654-5EF7-4675-9FCA-712BE9E4D8FD}" type="presOf" srcId="{C721EF98-B32F-4F6E-A82B-2D5B5264AFF5}" destId="{41C9E974-60C6-42AE-8CF1-63E3E72C7E29}" srcOrd="0" destOrd="0" presId="urn:microsoft.com/office/officeart/2008/layout/HorizontalMultiLevelHierarchy"/>
    <dgm:cxn modelId="{461A8D54-2E6A-4131-910C-362BBF649CE6}" type="presOf" srcId="{1DBAAB6D-643F-446D-97A0-FB37425AE736}" destId="{89699523-E9DF-4508-997E-B2126F58C334}" srcOrd="0" destOrd="0" presId="urn:microsoft.com/office/officeart/2008/layout/HorizontalMultiLevelHierarchy"/>
    <dgm:cxn modelId="{BA40FB75-62AB-4E3D-89C8-3D77D1867158}" type="presOf" srcId="{E806A966-ACF0-4673-BDC1-964CA500A9E9}" destId="{C1683234-03B7-41E4-BD8C-84B3294AB058}" srcOrd="0" destOrd="0" presId="urn:microsoft.com/office/officeart/2008/layout/HorizontalMultiLevelHierarchy"/>
    <dgm:cxn modelId="{19362F76-0BE3-47F2-A53D-CCAD4B78D01F}" type="presOf" srcId="{42200568-387E-4DEF-8753-22541893624F}" destId="{3475CA2C-4814-48EB-A7ED-2A85110312D6}" srcOrd="0" destOrd="0" presId="urn:microsoft.com/office/officeart/2008/layout/HorizontalMultiLevelHierarchy"/>
    <dgm:cxn modelId="{F3923856-1124-4E4E-B5A4-ED1FD8257064}" type="presOf" srcId="{F9E2B898-C6AB-4875-94CC-D49636ECCA7B}" destId="{C478F837-06EE-4462-A665-546492D2CFFC}" srcOrd="1" destOrd="0" presId="urn:microsoft.com/office/officeart/2008/layout/HorizontalMultiLevelHierarchy"/>
    <dgm:cxn modelId="{0954EA76-B9B8-4D08-9FFF-F4FF19596FB3}" type="presOf" srcId="{DAC8A221-CE2B-403B-B200-99E5677ADD5A}" destId="{4E10D87C-13B0-4608-94B0-7AF2A7BEA241}" srcOrd="0" destOrd="0" presId="urn:microsoft.com/office/officeart/2008/layout/HorizontalMultiLevelHierarchy"/>
    <dgm:cxn modelId="{02B74457-9839-4C8F-B18C-DC33E9EF68FF}" type="presOf" srcId="{CB294331-04A9-4EE3-B6A2-FFBC33D684EB}" destId="{320BF0B7-99B3-405B-B50F-A62821B9BFEA}" srcOrd="0" destOrd="0" presId="urn:microsoft.com/office/officeart/2008/layout/HorizontalMultiLevelHierarchy"/>
    <dgm:cxn modelId="{98677D57-DC94-4A09-AA14-30B1B89C55D2}" type="presOf" srcId="{09FF6A8C-AD9A-498F-A1E0-A5DD51FC31C8}" destId="{F07D86AD-043A-448B-997C-27EE8FE7D79B}" srcOrd="0" destOrd="0" presId="urn:microsoft.com/office/officeart/2008/layout/HorizontalMultiLevelHierarchy"/>
    <dgm:cxn modelId="{AEE2B977-EA2B-4195-B3AF-3429CC8F2E49}" type="presOf" srcId="{E806A966-ACF0-4673-BDC1-964CA500A9E9}" destId="{1C2742BA-A02C-41B8-A506-20528A549C79}" srcOrd="1" destOrd="0" presId="urn:microsoft.com/office/officeart/2008/layout/HorizontalMultiLevelHierarchy"/>
    <dgm:cxn modelId="{1F782878-7C65-4C92-A59B-B78399C50256}" type="presOf" srcId="{B2204A4C-06CC-4C67-B58A-9C5CFE4804D5}" destId="{9FCA5814-07CA-4939-9CE8-DECC65817A03}" srcOrd="1" destOrd="0" presId="urn:microsoft.com/office/officeart/2008/layout/HorizontalMultiLevelHierarchy"/>
    <dgm:cxn modelId="{61CB2159-69D6-47AE-8744-92A8736516EF}" type="presOf" srcId="{D0D56457-9B54-4240-892F-04AE77F2149A}" destId="{6B5EC3CB-6E9E-4573-9CDA-93AF9AA84105}" srcOrd="0" destOrd="0" presId="urn:microsoft.com/office/officeart/2008/layout/HorizontalMultiLevelHierarchy"/>
    <dgm:cxn modelId="{C2D1617E-E046-48E7-9B74-B45ACE12F413}" type="presOf" srcId="{8280C9B7-A4E4-4A3D-B81A-B699254F6DB4}" destId="{76D5CA19-58E8-456B-B4BA-0F103B6B177A}" srcOrd="0" destOrd="0" presId="urn:microsoft.com/office/officeart/2008/layout/HorizontalMultiLevelHierarchy"/>
    <dgm:cxn modelId="{587E9A7E-E20A-4EF1-8459-8E30F82B59AA}" type="presOf" srcId="{CF02FDCE-D476-4B5C-A99E-200FD2E3FD30}" destId="{B3EFFF95-A06F-47CC-A1DA-902C6F4E2AD0}" srcOrd="0" destOrd="0" presId="urn:microsoft.com/office/officeart/2008/layout/HorizontalMultiLevelHierarchy"/>
    <dgm:cxn modelId="{C3A5C07F-18E0-4EB1-9C36-8D16EFD0A428}" type="presOf" srcId="{248C00EC-83A1-4E49-82F1-504117561394}" destId="{E344CA41-E1CD-4312-9A45-BF1366A06CF9}" srcOrd="0" destOrd="0" presId="urn:microsoft.com/office/officeart/2008/layout/HorizontalMultiLevelHierarchy"/>
    <dgm:cxn modelId="{2943E47F-7458-434E-88B4-2C39C86BA318}" type="presOf" srcId="{B962522C-4F24-4511-B450-726E627DF281}" destId="{7C1E3F31-E6B4-4253-A48E-CF98638951E9}" srcOrd="1" destOrd="0" presId="urn:microsoft.com/office/officeart/2008/layout/HorizontalMultiLevelHierarchy"/>
    <dgm:cxn modelId="{4EA2B980-3B94-4B98-BC7B-BD9E3B629136}" type="presOf" srcId="{BC270FBC-709D-4429-90CC-F15BD9E084FA}" destId="{FE3BB596-F7AA-4280-92D0-BACECD7035C7}" srcOrd="0" destOrd="0" presId="urn:microsoft.com/office/officeart/2008/layout/HorizontalMultiLevelHierarchy"/>
    <dgm:cxn modelId="{01C0F480-A67F-4849-ADB2-014ABEDA87DA}" type="presOf" srcId="{B2204A4C-06CC-4C67-B58A-9C5CFE4804D5}" destId="{D7ECCE01-7172-4892-8CF0-B2FB8BF08C6E}" srcOrd="0" destOrd="0" presId="urn:microsoft.com/office/officeart/2008/layout/HorizontalMultiLevelHierarchy"/>
    <dgm:cxn modelId="{F3854D81-0C7E-4848-B0C8-DFC60D7305C2}" srcId="{5975373B-C33E-4376-BADB-7E67AB36BD5A}" destId="{D549BDCE-10AC-4C4F-9DB9-6FC5309FFAB5}" srcOrd="1" destOrd="0" parTransId="{42200568-387E-4DEF-8753-22541893624F}" sibTransId="{4D997FBC-F59E-4A8A-8A98-E6C2B29E4A49}"/>
    <dgm:cxn modelId="{5592F481-3DCA-490E-B94C-49E661B9BCD9}" type="presOf" srcId="{C046A56F-9D6E-4F8C-B340-946C11132CAC}" destId="{E1F90054-25CF-42DC-9AC4-F695BB8C9824}" srcOrd="1" destOrd="0" presId="urn:microsoft.com/office/officeart/2008/layout/HorizontalMultiLevelHierarchy"/>
    <dgm:cxn modelId="{A6B9DC82-75CF-4CBF-A57D-9C6D34F32ABC}" srcId="{84BA2A17-37E7-4A9B-A703-7B25ED6C4E8A}" destId="{742E6CA3-98FB-4037-822B-599193EF369D}" srcOrd="2" destOrd="0" parTransId="{CF18BA3A-FBC5-457C-9783-2F023CA5D134}" sibTransId="{C0C152B7-4340-42FA-9743-09B67566D6E4}"/>
    <dgm:cxn modelId="{59577B83-5DC3-4D3D-98B6-8C7CF3591028}" srcId="{25DEF140-0B7E-4159-B35E-426705E95363}" destId="{4D19F1AC-8D10-4989-AFBA-756352F91B47}" srcOrd="3" destOrd="0" parTransId="{2205F457-9138-4F67-86B2-1E46BF977E4B}" sibTransId="{25398B95-90BC-4F0C-9503-B4B6BA2818F2}"/>
    <dgm:cxn modelId="{34BF4187-B665-4C93-9FDB-8F7E2CD54B06}" type="presOf" srcId="{B9618434-EA55-48BD-A0F5-00637DF25A0B}" destId="{1A6D6312-EF9F-4A89-940C-5C6ED0101A41}" srcOrd="0" destOrd="0" presId="urn:microsoft.com/office/officeart/2008/layout/HorizontalMultiLevelHierarchy"/>
    <dgm:cxn modelId="{434C198B-720A-42D6-B723-77EFB0060873}" srcId="{6ADA6D59-15D7-4F5C-83A4-38C8C4F9AD72}" destId="{4FFC9706-58BE-4D85-A74D-31F93D1B99E2}" srcOrd="2" destOrd="0" parTransId="{7558C0B4-79C4-40A8-9306-96DE62B788C6}" sibTransId="{59266133-8044-474F-BCC6-9E9A1CB7EB6D}"/>
    <dgm:cxn modelId="{8E44538B-DD51-4FD4-8D67-ED489FCCFFB0}" type="presOf" srcId="{FACF51A7-C6B5-4F22-BE21-4C8F7BA83FCE}" destId="{38293566-BC76-4267-B29B-51A454EC50E6}" srcOrd="0" destOrd="0" presId="urn:microsoft.com/office/officeart/2008/layout/HorizontalMultiLevelHierarchy"/>
    <dgm:cxn modelId="{FE69378C-9B64-404A-BD91-160E41AFF051}" type="presOf" srcId="{6BDBB847-AA5D-415F-8046-22E581FFB705}" destId="{87C3BD1D-D43E-4EE9-BC0E-6E92E77B735A}" srcOrd="0" destOrd="0" presId="urn:microsoft.com/office/officeart/2008/layout/HorizontalMultiLevelHierarchy"/>
    <dgm:cxn modelId="{7C8F938C-D6B8-4DB5-BABA-375BBB6BCCF4}" type="presOf" srcId="{B4121C63-228C-41C9-9AF3-EDAC1B05BDD8}" destId="{42427C2B-1FC3-45D4-8A33-2EAC2CCF81ED}" srcOrd="1" destOrd="0" presId="urn:microsoft.com/office/officeart/2008/layout/HorizontalMultiLevelHierarchy"/>
    <dgm:cxn modelId="{79E9398E-CF82-418A-8215-603F24D10277}" type="presOf" srcId="{B358A39E-600A-43D3-8E0E-1337762FE799}" destId="{25E02460-3616-4201-A33B-A70E205DFF06}" srcOrd="0" destOrd="0" presId="urn:microsoft.com/office/officeart/2008/layout/HorizontalMultiLevelHierarchy"/>
    <dgm:cxn modelId="{3023B08E-AD9D-4DFA-9082-4C1BAFD03E67}" type="presOf" srcId="{66D0F4E2-E5C2-47D6-963F-4C2948D9DE36}" destId="{9C47D694-3187-4128-AB41-09EFC815FA03}" srcOrd="0" destOrd="0" presId="urn:microsoft.com/office/officeart/2008/layout/HorizontalMultiLevelHierarchy"/>
    <dgm:cxn modelId="{A928C28E-EF76-46EA-B543-3F85896C2155}" type="presOf" srcId="{021B1CE6-368D-4D22-AE2D-9B70AA34B5B0}" destId="{35E92982-2348-42A5-85D2-5F9F00FF8E32}" srcOrd="0" destOrd="0" presId="urn:microsoft.com/office/officeart/2008/layout/HorizontalMultiLevelHierarchy"/>
    <dgm:cxn modelId="{E6FE6290-9CFA-48C8-8EA6-D88D5278A35E}" type="presOf" srcId="{B358A39E-600A-43D3-8E0E-1337762FE799}" destId="{08DEEE0D-F42B-4127-B1AA-5F2580F489C3}" srcOrd="1" destOrd="0" presId="urn:microsoft.com/office/officeart/2008/layout/HorizontalMultiLevelHierarchy"/>
    <dgm:cxn modelId="{B51DA593-2A31-4E3E-964F-162B8537775B}" type="presOf" srcId="{8E9C6C5F-D2A0-4FFA-AAF1-A919421AB631}" destId="{E8813796-6F8B-46DB-AF82-9E8235F95834}" srcOrd="0" destOrd="0" presId="urn:microsoft.com/office/officeart/2008/layout/HorizontalMultiLevelHierarchy"/>
    <dgm:cxn modelId="{C1394394-6ED4-4B44-8B63-5EEB53B25EA1}" type="presOf" srcId="{EE630965-FA2B-49A5-94A4-0A4F935D337B}" destId="{D78987D2-F9D5-4175-B90E-CED67C691394}" srcOrd="0" destOrd="0" presId="urn:microsoft.com/office/officeart/2008/layout/HorizontalMultiLevelHierarchy"/>
    <dgm:cxn modelId="{45536195-E453-4CD4-9B97-289B8D311393}" type="presOf" srcId="{89ECA3BB-3220-44CC-B4BD-BDB71A1DB09C}" destId="{D3AED1AE-EE07-4772-B533-ACDF15F072A8}" srcOrd="0" destOrd="0" presId="urn:microsoft.com/office/officeart/2008/layout/HorizontalMultiLevelHierarchy"/>
    <dgm:cxn modelId="{4B6D8695-7061-4894-BCAA-EB045FFC3373}" type="presOf" srcId="{E921908F-BDAD-44B5-B4BA-5884A3B37273}" destId="{B193B009-F93A-4988-9CDF-12F16E099FFA}" srcOrd="0" destOrd="0" presId="urn:microsoft.com/office/officeart/2008/layout/HorizontalMultiLevelHierarchy"/>
    <dgm:cxn modelId="{223CB49B-9978-48FE-B773-B2E6CB6787DB}" type="presOf" srcId="{4FFC9706-58BE-4D85-A74D-31F93D1B99E2}" destId="{AE72597B-A7D5-417F-9ECC-56BF4C434ABD}" srcOrd="0" destOrd="0" presId="urn:microsoft.com/office/officeart/2008/layout/HorizontalMultiLevelHierarchy"/>
    <dgm:cxn modelId="{AF08759C-5B20-4988-8608-2D39B1FAF2C9}" type="presOf" srcId="{E82C8079-9AF0-4E45-80B1-ADC89CD9941A}" destId="{754100F6-B79C-42D5-9948-A571A80C3D2B}" srcOrd="0" destOrd="0" presId="urn:microsoft.com/office/officeart/2008/layout/HorizontalMultiLevelHierarchy"/>
    <dgm:cxn modelId="{6522779D-F795-4808-8DD4-B191E498A552}" type="presOf" srcId="{2205F457-9138-4F67-86B2-1E46BF977E4B}" destId="{A13A58BD-5684-4077-A056-0267D47C9768}" srcOrd="0" destOrd="0" presId="urn:microsoft.com/office/officeart/2008/layout/HorizontalMultiLevelHierarchy"/>
    <dgm:cxn modelId="{FC64EB9D-03B4-4A20-BFAF-951F256BFDC6}" type="presOf" srcId="{DAC42129-71BA-4DD9-A179-44305A966556}" destId="{E4D79BF3-F151-4080-A03D-A6EDF2AD94C7}" srcOrd="0" destOrd="0" presId="urn:microsoft.com/office/officeart/2008/layout/HorizontalMultiLevelHierarchy"/>
    <dgm:cxn modelId="{7C98F19D-2625-42B4-94CC-0C02EA00EA17}" srcId="{89ECA3BB-3220-44CC-B4BD-BDB71A1DB09C}" destId="{BD10EB5E-3B78-4786-A03A-0FFF64790E8B}" srcOrd="1" destOrd="0" parTransId="{1763A70F-97EE-4324-B222-ACB98B7873FA}" sibTransId="{1C5427B5-50CD-4D62-84E7-A55A8D5F8E92}"/>
    <dgm:cxn modelId="{0CFF41A0-6732-4BA6-B933-5E44CBA2D75A}" type="presOf" srcId="{6B6F73D9-E6E0-492A-A333-AAB54A37F53A}" destId="{4B7C8A07-776A-41D6-8E57-154623F6E4E0}" srcOrd="0" destOrd="0" presId="urn:microsoft.com/office/officeart/2008/layout/HorizontalMultiLevelHierarchy"/>
    <dgm:cxn modelId="{B1D344A0-C8E4-4B6C-A655-9F7C0161BBF3}" type="presOf" srcId="{D8CC7157-F37E-486B-B086-090292BBEE28}" destId="{7005857D-4AD5-4639-AF51-14A22DCD39E7}" srcOrd="0" destOrd="0" presId="urn:microsoft.com/office/officeart/2008/layout/HorizontalMultiLevelHierarchy"/>
    <dgm:cxn modelId="{8CBEBAA2-B6D4-411A-9783-9DE4EEC0AAAF}" srcId="{0D800A35-6430-4844-8FAD-5DB8B84E5530}" destId="{C366015C-F17B-4E6F-84B0-606153F59E43}" srcOrd="0" destOrd="0" parTransId="{D0D56457-9B54-4240-892F-04AE77F2149A}" sibTransId="{BCD52D28-F032-4D32-B7B0-E5617E86D496}"/>
    <dgm:cxn modelId="{BFFA2EA4-25B6-4B6B-BFCD-C70C195E25D8}" type="presOf" srcId="{7EEF8D1D-961C-4E3E-96D9-17ABF0ED90FA}" destId="{AA532E05-F98B-458B-9CB6-CED3A30D521D}" srcOrd="0" destOrd="0" presId="urn:microsoft.com/office/officeart/2008/layout/HorizontalMultiLevelHierarchy"/>
    <dgm:cxn modelId="{DA5EFFA6-53D0-4B5F-8A6E-D220E7D48530}" type="presOf" srcId="{6CFC44D5-A883-4C83-8B4D-C04B5421556E}" destId="{15C69DCA-F65B-4B42-B5E9-CF8F757F421D}" srcOrd="0" destOrd="0" presId="urn:microsoft.com/office/officeart/2008/layout/HorizontalMultiLevelHierarchy"/>
    <dgm:cxn modelId="{A29C08A7-7FFF-49BB-950A-9A7B6BEAB5B8}" type="presOf" srcId="{BD10EB5E-3B78-4786-A03A-0FFF64790E8B}" destId="{CF8FC31E-AB80-4377-8FA8-A2F7D2A2F5C2}" srcOrd="0" destOrd="0" presId="urn:microsoft.com/office/officeart/2008/layout/HorizontalMultiLevelHierarchy"/>
    <dgm:cxn modelId="{F09942A7-60B7-4A39-943A-678075E008B3}" srcId="{26861F2E-A768-4093-A96E-6A4246D843D1}" destId="{FCEA695A-B3E8-4C0E-9AE0-3E2F39DB8591}" srcOrd="1" destOrd="0" parTransId="{8E9C6C5F-D2A0-4FFA-AAF1-A919421AB631}" sibTransId="{5764BB34-5F2D-49CE-A5DF-71AADCA37640}"/>
    <dgm:cxn modelId="{37A6DFA7-8BFA-4EC8-98A1-08D41901A14A}" type="presOf" srcId="{1763A70F-97EE-4324-B222-ACB98B7873FA}" destId="{1DB050F4-B096-4A82-A4C2-8564878E26A1}" srcOrd="0" destOrd="0" presId="urn:microsoft.com/office/officeart/2008/layout/HorizontalMultiLevelHierarchy"/>
    <dgm:cxn modelId="{87C793A9-5C06-4A22-8C07-A342A75FD95D}" type="presOf" srcId="{AF7F7DD3-2CFA-4DD8-BC8C-9E2E8BFE1BAB}" destId="{5B4D7A9F-8A3F-4F2A-9479-76498968760F}" srcOrd="0" destOrd="0" presId="urn:microsoft.com/office/officeart/2008/layout/HorizontalMultiLevelHierarchy"/>
    <dgm:cxn modelId="{2F45AFAA-BDB0-44AF-A5F2-665E17591A35}" type="presOf" srcId="{742E6CA3-98FB-4037-822B-599193EF369D}" destId="{7ECE8A42-0892-439F-9A15-B3B8797DB4C9}" srcOrd="0" destOrd="0" presId="urn:microsoft.com/office/officeart/2008/layout/HorizontalMultiLevelHierarchy"/>
    <dgm:cxn modelId="{DAE86FAB-345F-4779-B038-38D13D06BFC2}" srcId="{25DEF140-0B7E-4159-B35E-426705E95363}" destId="{84BA2A17-37E7-4A9B-A703-7B25ED6C4E8A}" srcOrd="6" destOrd="0" parTransId="{0E107E13-4B97-47B9-842B-8A279E9212CC}" sibTransId="{D7E42C28-39AD-456B-87A3-1513A25A3156}"/>
    <dgm:cxn modelId="{CF35D5AB-8A7C-4A3A-A831-5C1C7B8131D6}" type="presOf" srcId="{BC270FBC-709D-4429-90CC-F15BD9E084FA}" destId="{581C7216-0EBF-4E03-A02A-480EED007B36}" srcOrd="1" destOrd="0" presId="urn:microsoft.com/office/officeart/2008/layout/HorizontalMultiLevelHierarchy"/>
    <dgm:cxn modelId="{90E2D9AE-AB1C-40AD-93F7-50798B600A0F}" type="presOf" srcId="{29390CCC-0618-45BE-A01A-C91652EE4B98}" destId="{0B2ACFAC-7F97-40BF-9A5D-ABBC071138DF}" srcOrd="1" destOrd="0" presId="urn:microsoft.com/office/officeart/2008/layout/HorizontalMultiLevelHierarchy"/>
    <dgm:cxn modelId="{A865FFAF-3533-4C79-9032-97B1E633B02D}" type="presOf" srcId="{9D920D12-0448-412B-874A-4D577A32C19D}" destId="{241EF3B4-D527-45FC-81E9-AE6146C963BE}" srcOrd="0" destOrd="0" presId="urn:microsoft.com/office/officeart/2008/layout/HorizontalMultiLevelHierarchy"/>
    <dgm:cxn modelId="{A90AFEB1-4614-44ED-8BE4-40381EFD3724}" srcId="{A6156CDE-1CDA-4601-9A2F-304862723608}" destId="{9D390A0C-3E60-42F2-9098-404DA992970B}" srcOrd="2" destOrd="0" parTransId="{B358A39E-600A-43D3-8E0E-1337762FE799}" sibTransId="{CB173443-E2DA-405E-B5B4-659AD88088CE}"/>
    <dgm:cxn modelId="{AB7C8BB2-AE7C-44DA-B69F-CD0F090028EC}" type="presOf" srcId="{011C74C7-091B-4319-BBCB-4D599E1D1883}" destId="{5619B3B1-01A1-4BDF-B6E2-F0931E25C3F0}" srcOrd="0" destOrd="0" presId="urn:microsoft.com/office/officeart/2008/layout/HorizontalMultiLevelHierarchy"/>
    <dgm:cxn modelId="{DA26C2B2-C96B-44C3-AB4E-3F6FC4989023}" type="presOf" srcId="{ECE20B26-8298-4322-B59E-645EE446578C}" destId="{258685E2-D874-4FF4-B6E3-BDC4573B1BBF}" srcOrd="0" destOrd="0" presId="urn:microsoft.com/office/officeart/2008/layout/HorizontalMultiLevelHierarchy"/>
    <dgm:cxn modelId="{F4C96BB4-9698-4D28-AD82-83829FE1F365}" type="presOf" srcId="{6FBB82CB-F1CA-4367-B166-FBDB2B9EF340}" destId="{6CA07A04-2B73-41C5-8AFC-7CB25033D242}" srcOrd="0" destOrd="0" presId="urn:microsoft.com/office/officeart/2008/layout/HorizontalMultiLevelHierarchy"/>
    <dgm:cxn modelId="{17673FB6-E5B8-46DF-ACA5-9ED00CD97BEC}" type="presOf" srcId="{EC73EB6B-F39F-45E7-B3D5-49E00DA93BDB}" destId="{8A952EC4-A33A-49BF-8F00-AA6D2132C25C}" srcOrd="1" destOrd="0" presId="urn:microsoft.com/office/officeart/2008/layout/HorizontalMultiLevelHierarchy"/>
    <dgm:cxn modelId="{E311FDB7-B49C-4C4B-B8E9-17357B98026F}" srcId="{84BA2A17-37E7-4A9B-A703-7B25ED6C4E8A}" destId="{5B2040E2-FF41-4440-A83B-E1D521D421C5}" srcOrd="1" destOrd="0" parTransId="{7EBB7C82-CF69-4BDF-B655-67B8696DB697}" sibTransId="{41B3EFD9-6DDB-49A5-9063-298A58D4C7E9}"/>
    <dgm:cxn modelId="{E6992EBA-776F-4423-9656-EC69A502F3E9}" srcId="{0D800A35-6430-4844-8FAD-5DB8B84E5530}" destId="{6CFC44D5-A883-4C83-8B4D-C04B5421556E}" srcOrd="2" destOrd="0" parTransId="{C721EF98-B32F-4F6E-A82B-2D5B5264AFF5}" sibTransId="{3779441F-EAB8-4A62-8EE0-D396A1A70E1F}"/>
    <dgm:cxn modelId="{C026C6BA-A2B2-4186-844B-3721AAA982B4}" type="presOf" srcId="{EF891FC0-2676-473D-9E9D-AE3E24EE0F97}" destId="{0A6B64B5-CDF9-49E8-B330-DDA4AEE63F03}" srcOrd="1" destOrd="0" presId="urn:microsoft.com/office/officeart/2008/layout/HorizontalMultiLevelHierarchy"/>
    <dgm:cxn modelId="{7BFD5CBB-8F19-471A-9B9F-0A7387884C8C}" type="presOf" srcId="{C60C3275-0C43-45CC-9CEB-5333187C040C}" destId="{FFB9037C-8EEB-4A6D-8DA3-CE121701A03F}" srcOrd="1" destOrd="0" presId="urn:microsoft.com/office/officeart/2008/layout/HorizontalMultiLevelHierarchy"/>
    <dgm:cxn modelId="{F8849FBB-CA44-4092-87BB-BF815080CAEF}" type="presOf" srcId="{D253FFA5-700A-4B64-9CA3-8C47748C7A92}" destId="{B481065B-0232-4FAC-906D-67B2DC08F932}" srcOrd="1" destOrd="0" presId="urn:microsoft.com/office/officeart/2008/layout/HorizontalMultiLevelHierarchy"/>
    <dgm:cxn modelId="{34BBCDBB-A6DC-4410-9E37-61EB7AD19E79}" type="presOf" srcId="{E84F2DF9-D6C2-422D-B0CF-B09D20804E18}" destId="{C214721D-C8E2-4003-8751-8EB9E1778926}" srcOrd="0" destOrd="0" presId="urn:microsoft.com/office/officeart/2008/layout/HorizontalMultiLevelHierarchy"/>
    <dgm:cxn modelId="{E192FEBC-A978-4651-8EDE-0FF8AE06793E}" srcId="{25DEF140-0B7E-4159-B35E-426705E95363}" destId="{26861F2E-A768-4093-A96E-6A4246D843D1}" srcOrd="8" destOrd="0" parTransId="{B86CB4ED-B171-4755-B522-241A2B716100}" sibTransId="{FDE41584-B98C-4F99-AB49-282DDC886E7F}"/>
    <dgm:cxn modelId="{723B3CBE-FD2E-43FE-9929-6B545023542E}" type="presOf" srcId="{0E107E13-4B97-47B9-842B-8A279E9212CC}" destId="{5A12E4C4-10C8-48FF-A21B-DEAF6CFE91BF}" srcOrd="0" destOrd="0" presId="urn:microsoft.com/office/officeart/2008/layout/HorizontalMultiLevelHierarchy"/>
    <dgm:cxn modelId="{FFD6A2BE-192D-45A8-A3A6-4AAEAD9F4916}" type="presOf" srcId="{1763A70F-97EE-4324-B222-ACB98B7873FA}" destId="{F9C69203-D1F7-4404-A136-BBCE4233AB28}" srcOrd="1" destOrd="0" presId="urn:microsoft.com/office/officeart/2008/layout/HorizontalMultiLevelHierarchy"/>
    <dgm:cxn modelId="{CDC6D7C0-06B5-4469-A635-C045B168E0A8}" type="presOf" srcId="{83D00E11-63D6-4B29-87C9-8DFFD8378E8D}" destId="{10AF1EAB-0738-446C-8964-CC7FF6C6E2A9}" srcOrd="0" destOrd="0" presId="urn:microsoft.com/office/officeart/2008/layout/HorizontalMultiLevelHierarchy"/>
    <dgm:cxn modelId="{ECFB2BC2-76FA-4CDA-908D-F5CA6ABCA822}" srcId="{A6156CDE-1CDA-4601-9A2F-304862723608}" destId="{D8CC7157-F37E-486B-B086-090292BBEE28}" srcOrd="0" destOrd="0" parTransId="{EC73EB6B-F39F-45E7-B3D5-49E00DA93BDB}" sibTransId="{DAFFA987-4947-4E6B-91C7-2ACC582ED3ED}"/>
    <dgm:cxn modelId="{8615F4C3-ADF2-4D44-8039-445F525FF13D}" type="presOf" srcId="{C3DA442F-08C6-4C89-8A33-BC79D7008770}" destId="{AF4839CA-E0E2-41E0-874C-37B76AE11D39}" srcOrd="0" destOrd="0" presId="urn:microsoft.com/office/officeart/2008/layout/HorizontalMultiLevelHierarchy"/>
    <dgm:cxn modelId="{04B6FEC6-CFCE-4DBC-99E9-A6D6C06D5C40}" type="presOf" srcId="{FCEA695A-B3E8-4C0E-9AE0-3E2F39DB8591}" destId="{7EF31175-59F4-4056-9DF7-DA7EDB0AFC7D}" srcOrd="0" destOrd="0" presId="urn:microsoft.com/office/officeart/2008/layout/HorizontalMultiLevelHierarchy"/>
    <dgm:cxn modelId="{034808C7-C44D-40FD-BD9A-96650FCD9C13}" type="presOf" srcId="{F6AE4C9B-CAD6-43FB-B6FE-7336FCC6BF10}" destId="{D6596181-9B46-4D49-AD02-BD6709763538}" srcOrd="0" destOrd="0" presId="urn:microsoft.com/office/officeart/2008/layout/HorizontalMultiLevelHierarchy"/>
    <dgm:cxn modelId="{932731C7-36BC-4B17-B9F0-67175FE76136}" srcId="{93E4E154-1D2C-42E5-A604-9CFB5C7F3FBB}" destId="{8B0AB37E-6E6A-4EDD-AE07-9436123D5F3C}" srcOrd="0" destOrd="0" parTransId="{6FBB82CB-F1CA-4367-B166-FBDB2B9EF340}" sibTransId="{1CFAC285-8723-4B68-B54B-A8141FB20347}"/>
    <dgm:cxn modelId="{6FBBEBCA-B66C-4FD1-8144-EC7B01C6009A}" srcId="{93E4E154-1D2C-42E5-A604-9CFB5C7F3FBB}" destId="{248C00EC-83A1-4E49-82F1-504117561394}" srcOrd="2" destOrd="0" parTransId="{94CCE1C0-ECEA-4644-BEF5-DFA18B0DB477}" sibTransId="{A2E00A61-8B3C-45FB-AE44-A4AE92556281}"/>
    <dgm:cxn modelId="{BAD9F3CA-190E-4DC7-BA41-D6D111B03677}" type="presOf" srcId="{0D800A35-6430-4844-8FAD-5DB8B84E5530}" destId="{076C54CE-4503-45A4-9EC8-9D064AFC7736}" srcOrd="0" destOrd="0" presId="urn:microsoft.com/office/officeart/2008/layout/HorizontalMultiLevelHierarchy"/>
    <dgm:cxn modelId="{567FA4CB-FF0E-4064-AE5D-09D14542CECC}" srcId="{A6156CDE-1CDA-4601-9A2F-304862723608}" destId="{A31E833B-34C5-44A0-A391-DD84E1C4855F}" srcOrd="5" destOrd="0" parTransId="{ECE20B26-8298-4322-B59E-645EE446578C}" sibTransId="{31C296EA-DE05-4DE2-B225-D0FA7DA559EE}"/>
    <dgm:cxn modelId="{B7D598CD-5D1E-47C1-8F04-AC28800CEA9A}" type="presOf" srcId="{2205F457-9138-4F67-86B2-1E46BF977E4B}" destId="{78E5D0EF-7DC1-4288-9C8A-CAE929545B7E}" srcOrd="1" destOrd="0" presId="urn:microsoft.com/office/officeart/2008/layout/HorizontalMultiLevelHierarchy"/>
    <dgm:cxn modelId="{96FB70CF-7FDD-44AB-9962-AB7C91CA21EC}" type="presOf" srcId="{ECE20B26-8298-4322-B59E-645EE446578C}" destId="{8EAE12AA-FC1B-43FC-8269-72181C1CD81A}" srcOrd="1" destOrd="0" presId="urn:microsoft.com/office/officeart/2008/layout/HorizontalMultiLevelHierarchy"/>
    <dgm:cxn modelId="{F9E7DDCF-A56C-46A0-9E5F-C2B065884589}" type="presOf" srcId="{8815715B-130B-4DD4-B79F-FA82F7D147F2}" destId="{4476B5B7-47A4-47C7-B186-EAA6F11918D8}" srcOrd="0" destOrd="0" presId="urn:microsoft.com/office/officeart/2008/layout/HorizontalMultiLevelHierarchy"/>
    <dgm:cxn modelId="{76F7B7D2-1C83-4E29-B893-0AA3F239454D}" type="presOf" srcId="{B962522C-4F24-4511-B450-726E627DF281}" destId="{87F9F0EE-97A7-4699-9FCA-DEE875B6833B}" srcOrd="0" destOrd="0" presId="urn:microsoft.com/office/officeart/2008/layout/HorizontalMultiLevelHierarchy"/>
    <dgm:cxn modelId="{9BF6F0D2-007C-418E-8D2A-658BFE2EDC72}" type="presOf" srcId="{297F6DBD-B711-4893-8A76-0F59DD2DC564}" destId="{5B65BF4C-5C9A-4DCF-85C9-67BFBF2C28BB}" srcOrd="0" destOrd="0" presId="urn:microsoft.com/office/officeart/2008/layout/HorizontalMultiLevelHierarchy"/>
    <dgm:cxn modelId="{3D2647D3-BE90-48C4-BE2A-3511C31CBEC6}" srcId="{8815715B-130B-4DD4-B79F-FA82F7D147F2}" destId="{F34307EF-61C3-4DD6-B639-D00EC8327403}" srcOrd="1" destOrd="0" parTransId="{F9E2B898-C6AB-4875-94CC-D49636ECCA7B}" sibTransId="{9EE63B1F-DE11-4D1A-A7FE-FB0B39F4E39D}"/>
    <dgm:cxn modelId="{8C7A4AD3-FF35-4700-B2DB-65DC81F59E01}" type="presOf" srcId="{C046A56F-9D6E-4F8C-B340-946C11132CAC}" destId="{5E7A7BEB-657F-4D62-AF00-3948ED93D15B}" srcOrd="0" destOrd="0" presId="urn:microsoft.com/office/officeart/2008/layout/HorizontalMultiLevelHierarchy"/>
    <dgm:cxn modelId="{B6BD83D3-463E-4E47-9943-99CDFB31420D}" type="presOf" srcId="{DAC8A221-CE2B-403B-B200-99E5677ADD5A}" destId="{2C054BE0-98E2-4185-8BF1-F35D1FC7F52D}" srcOrd="1" destOrd="0" presId="urn:microsoft.com/office/officeart/2008/layout/HorizontalMultiLevelHierarchy"/>
    <dgm:cxn modelId="{2D4F29D4-AAD6-42C3-9CC3-72D854B61346}" srcId="{0D800A35-6430-4844-8FAD-5DB8B84E5530}" destId="{BDEC7573-9A40-4FB7-A14E-56541E6B9032}" srcOrd="1" destOrd="0" parTransId="{C60C3275-0C43-45CC-9CEB-5333187C040C}" sibTransId="{3D452981-3EB3-41FE-B64C-168BCEFB2464}"/>
    <dgm:cxn modelId="{57EE11D5-3EFD-49CF-9E4A-FDD3B3495C19}" type="presOf" srcId="{5B2040E2-FF41-4440-A83B-E1D521D421C5}" destId="{45CEAD4C-9C87-4EA9-9998-B5264D3F0C46}" srcOrd="0" destOrd="0" presId="urn:microsoft.com/office/officeart/2008/layout/HorizontalMultiLevelHierarchy"/>
    <dgm:cxn modelId="{229484D5-26B7-4D11-B4DE-EFF5ABF4C671}" type="presOf" srcId="{C19C70AF-4459-4BBE-B272-D5CAE0BF0EAD}" destId="{96E83B64-6EB2-45E4-85E3-C1FE16E9FC02}" srcOrd="1" destOrd="0" presId="urn:microsoft.com/office/officeart/2008/layout/HorizontalMultiLevelHierarchy"/>
    <dgm:cxn modelId="{5BA8CAD5-F28B-4676-9EBF-1A41CBC17939}" type="presOf" srcId="{A24C9F7C-DFF7-444D-934C-8C55A074417E}" destId="{18743FE6-A550-40DA-BC80-BF41E17E2106}" srcOrd="1" destOrd="0" presId="urn:microsoft.com/office/officeart/2008/layout/HorizontalMultiLevelHierarchy"/>
    <dgm:cxn modelId="{970CCCD5-12B6-4DDD-985B-8FB7B4DB28C2}" type="presOf" srcId="{B4121C63-228C-41C9-9AF3-EDAC1B05BDD8}" destId="{6BE1ED5D-243B-44F8-968B-A3AF4E29FF32}" srcOrd="0" destOrd="0" presId="urn:microsoft.com/office/officeart/2008/layout/HorizontalMultiLevelHierarchy"/>
    <dgm:cxn modelId="{2DCD3DD7-6BF1-4640-9036-1D5DF07F85CB}" type="presOf" srcId="{6FBB82CB-F1CA-4367-B166-FBDB2B9EF340}" destId="{C79F3543-A4D7-43C9-8B1E-0DCF514DF8F6}" srcOrd="1" destOrd="0" presId="urn:microsoft.com/office/officeart/2008/layout/HorizontalMultiLevelHierarchy"/>
    <dgm:cxn modelId="{24EB9FD7-347A-45AF-9D97-F97E1AB217B6}" type="presOf" srcId="{81EFC931-42B9-4476-82E9-9392B1EA4B3C}" destId="{8013B9BA-37A3-4BFA-A4DF-DD6DCCEE1420}" srcOrd="0" destOrd="0" presId="urn:microsoft.com/office/officeart/2008/layout/HorizontalMultiLevelHierarchy"/>
    <dgm:cxn modelId="{02C4D6D7-E06A-4FDB-B4D2-D47B63C87F0A}" srcId="{89ECA3BB-3220-44CC-B4BD-BDB71A1DB09C}" destId="{96D40C53-E310-44B9-A596-7030CD2DB4AA}" srcOrd="2" destOrd="0" parTransId="{E84F2DF9-D6C2-422D-B0CF-B09D20804E18}" sibTransId="{3DD090B5-23FA-4B4D-98F9-BFD01A4DB6B4}"/>
    <dgm:cxn modelId="{20ED0ED8-9DF5-42BC-8F0A-74C16C347A70}" type="presOf" srcId="{8280C9B7-A4E4-4A3D-B81A-B699254F6DB4}" destId="{63230319-08E0-46BD-8451-2D007C4F2A34}" srcOrd="1" destOrd="0" presId="urn:microsoft.com/office/officeart/2008/layout/HorizontalMultiLevelHierarchy"/>
    <dgm:cxn modelId="{4B1B1FD9-609A-4087-B216-E2155C061B6E}" type="presOf" srcId="{037ED580-6440-496E-A5F7-D7671D95C88F}" destId="{8804F3CD-88DA-4D8A-8A51-8F13AE0B7D45}" srcOrd="0" destOrd="0" presId="urn:microsoft.com/office/officeart/2008/layout/HorizontalMultiLevelHierarchy"/>
    <dgm:cxn modelId="{7E7925D9-1E13-45CB-8AE9-C6890ED36824}" srcId="{A6156CDE-1CDA-4601-9A2F-304862723608}" destId="{E3A168F4-5740-40B0-B049-AC24961171D5}" srcOrd="3" destOrd="0" parTransId="{CBE38FD2-37D8-4260-BE75-E34AE3DD6FAF}" sibTransId="{34ACF8EC-FC4A-4E2A-A00A-1AAE1DB88FDC}"/>
    <dgm:cxn modelId="{BE85F9D9-CA16-4926-B589-530A6263059E}" type="presOf" srcId="{84BA2A17-37E7-4A9B-A703-7B25ED6C4E8A}" destId="{13DC4A9F-5859-4888-8395-6FE27B303FAC}" srcOrd="0" destOrd="0" presId="urn:microsoft.com/office/officeart/2008/layout/HorizontalMultiLevelHierarchy"/>
    <dgm:cxn modelId="{735B19DA-15D0-489B-BC7A-E82095864D78}" srcId="{A6156CDE-1CDA-4601-9A2F-304862723608}" destId="{6BDBB847-AA5D-415F-8046-22E581FFB705}" srcOrd="7" destOrd="0" parTransId="{3DB829F5-C378-499B-BEBC-9DA454B56355}" sibTransId="{D50DE907-8BAE-43DA-B59F-C6FD4EC037A3}"/>
    <dgm:cxn modelId="{5D1463DA-4D91-4E71-8CF7-D6FB2C70F373}" type="presOf" srcId="{EC73EB6B-F39F-45E7-B3D5-49E00DA93BDB}" destId="{BA3D26F4-BC8E-4AED-A2FC-CF7B6B7D0D80}" srcOrd="0" destOrd="0" presId="urn:microsoft.com/office/officeart/2008/layout/HorizontalMultiLevelHierarchy"/>
    <dgm:cxn modelId="{21D668DA-6BBD-48D1-8F52-3064D2E5D9D0}" srcId="{037ED580-6440-496E-A5F7-D7671D95C88F}" destId="{E15C361D-6F71-4EA3-885D-DA64F126AC40}" srcOrd="1" destOrd="0" parTransId="{C3DA442F-08C6-4C89-8A33-BC79D7008770}" sibTransId="{2AB4D5B0-96CA-44AC-AE71-12F8D6A3288A}"/>
    <dgm:cxn modelId="{31C654DC-933C-49EA-A6D2-903548A49558}" type="presOf" srcId="{8CFE9311-9A7A-4C91-9099-2AC08D7CAF58}" destId="{D5A11082-4839-458C-8AEE-35983D91DAAF}" srcOrd="1" destOrd="0" presId="urn:microsoft.com/office/officeart/2008/layout/HorizontalMultiLevelHierarchy"/>
    <dgm:cxn modelId="{DB4A48DF-57B5-404E-8D4C-F527B62A7B49}" type="presOf" srcId="{4D19F1AC-8D10-4989-AFBA-756352F91B47}" destId="{75A747E0-5A16-496B-B137-ABBBF0DB1736}" srcOrd="0" destOrd="0" presId="urn:microsoft.com/office/officeart/2008/layout/HorizontalMultiLevelHierarchy"/>
    <dgm:cxn modelId="{85BC2EE0-45BC-44A1-9167-70F09CDD648F}" type="presOf" srcId="{D253FFA5-700A-4B64-9CA3-8C47748C7A92}" destId="{3B240A9F-C0AC-4BEE-9B97-CD1D4931D231}" srcOrd="0" destOrd="0" presId="urn:microsoft.com/office/officeart/2008/layout/HorizontalMultiLevelHierarchy"/>
    <dgm:cxn modelId="{F1CE5CE1-2EE9-4DE4-BED3-B237FCEB23BD}" type="presOf" srcId="{CF18BA3A-FBC5-457C-9783-2F023CA5D134}" destId="{ACAD7C81-42B4-46F1-8D60-354349CBFEE0}" srcOrd="1" destOrd="0" presId="urn:microsoft.com/office/officeart/2008/layout/HorizontalMultiLevelHierarchy"/>
    <dgm:cxn modelId="{34691AE2-A80A-4431-B8CA-B47BE2407090}" type="presOf" srcId="{9D390A0C-3E60-42F2-9098-404DA992970B}" destId="{5FB3BF33-1B3F-4842-A1F1-64B38DBD92C9}" srcOrd="0" destOrd="0" presId="urn:microsoft.com/office/officeart/2008/layout/HorizontalMultiLevelHierarchy"/>
    <dgm:cxn modelId="{FC0358E2-A0DA-4601-8622-31306203762C}" srcId="{6ADA6D59-15D7-4F5C-83A4-38C8C4F9AD72}" destId="{25DEF140-0B7E-4159-B35E-426705E95363}" srcOrd="1" destOrd="0" parTransId="{E806A966-ACF0-4673-BDC1-964CA500A9E9}" sibTransId="{29A9118A-8C28-40BF-BF6F-5F99B8474B39}"/>
    <dgm:cxn modelId="{05E4F2E2-75C0-4589-B01C-39E0F5AEAADD}" type="presOf" srcId="{C19C70AF-4459-4BBE-B272-D5CAE0BF0EAD}" destId="{428E0B2B-24E2-4762-8901-C4ADE122C16C}" srcOrd="0" destOrd="0" presId="urn:microsoft.com/office/officeart/2008/layout/HorizontalMultiLevelHierarchy"/>
    <dgm:cxn modelId="{2FA5B3E4-3527-4ABD-A176-47B06DB37DE6}" type="presOf" srcId="{A31E833B-34C5-44A0-A391-DD84E1C4855F}" destId="{6BD4559B-51F6-4314-9FFD-E2493E64EB70}" srcOrd="0" destOrd="0" presId="urn:microsoft.com/office/officeart/2008/layout/HorizontalMultiLevelHierarchy"/>
    <dgm:cxn modelId="{EF095AE5-A986-4570-B6AA-CA6B25629057}" type="presOf" srcId="{5975373B-C33E-4376-BADB-7E67AB36BD5A}" destId="{18E194E8-9AE5-41CB-904E-CB727B0474A4}" srcOrd="0" destOrd="0" presId="urn:microsoft.com/office/officeart/2008/layout/HorizontalMultiLevelHierarchy"/>
    <dgm:cxn modelId="{A0EE04E7-BFBD-4018-98FE-DEB4BFC31AF9}" type="presOf" srcId="{BDEC7573-9A40-4FB7-A14E-56541E6B9032}" destId="{086AF98B-BE5E-4CDE-991A-18591FD07252}" srcOrd="0" destOrd="0" presId="urn:microsoft.com/office/officeart/2008/layout/HorizontalMultiLevelHierarchy"/>
    <dgm:cxn modelId="{336A33E7-DFCC-4631-9864-99BE581E012C}" type="presOf" srcId="{94CCE1C0-ECEA-4644-BEF5-DFA18B0DB477}" destId="{6AD1238A-19AE-43C7-83F6-93B9EA377034}" srcOrd="1" destOrd="0" presId="urn:microsoft.com/office/officeart/2008/layout/HorizontalMultiLevelHierarchy"/>
    <dgm:cxn modelId="{B6939CE8-8114-4464-BC38-9A441755AC71}" type="presOf" srcId="{EE630965-FA2B-49A5-94A4-0A4F935D337B}" destId="{0693FCE4-A344-499F-9E84-EF3ACEBB3295}" srcOrd="1" destOrd="0" presId="urn:microsoft.com/office/officeart/2008/layout/HorizontalMultiLevelHierarchy"/>
    <dgm:cxn modelId="{87B005EA-3AE4-4A07-BAD7-435B07C72BC4}" srcId="{93E4E154-1D2C-42E5-A604-9CFB5C7F3FBB}" destId="{7D4E114B-9C29-4094-BB1D-449CB188CFEC}" srcOrd="1" destOrd="0" parTransId="{76672863-A25C-43F1-A1C2-4EC1742ED009}" sibTransId="{8AE5C3DA-BED0-4836-A054-CE919E43AB19}"/>
    <dgm:cxn modelId="{C45D83EA-7EFC-445F-96BA-246A35A92BE4}" type="presOf" srcId="{94CCE1C0-ECEA-4644-BEF5-DFA18B0DB477}" destId="{771C721D-4259-415E-AEF4-8C2A548ACDD6}" srcOrd="0" destOrd="0" presId="urn:microsoft.com/office/officeart/2008/layout/HorizontalMultiLevelHierarchy"/>
    <dgm:cxn modelId="{56CA17EB-98D5-4ED1-9154-2A0E32CEBA52}" type="presOf" srcId="{C6E3256F-1F89-4A6E-AB11-A5EA95457312}" destId="{7B29BC5E-D285-4286-A78D-F062E5DAAADB}" srcOrd="0" destOrd="0" presId="urn:microsoft.com/office/officeart/2008/layout/HorizontalMultiLevelHierarchy"/>
    <dgm:cxn modelId="{A2E318EC-8A4B-40A6-82A0-13A6089277BF}" srcId="{26861F2E-A768-4093-A96E-6A4246D843D1}" destId="{011C74C7-091B-4319-BBCB-4D599E1D1883}" srcOrd="2" destOrd="0" parTransId="{09FF6A8C-AD9A-498F-A1E0-A5DD51FC31C8}" sibTransId="{994111BC-99D7-4849-9A4B-8490A5FFED53}"/>
    <dgm:cxn modelId="{519215F1-AAD4-4F50-9FE8-3A6FC07E9E0E}" type="presOf" srcId="{8B0AB37E-6E6A-4EDD-AE07-9436123D5F3C}" destId="{7975AD58-1C4B-414A-839B-2C14AA4956CA}" srcOrd="0" destOrd="0" presId="urn:microsoft.com/office/officeart/2008/layout/HorizontalMultiLevelHierarchy"/>
    <dgm:cxn modelId="{23C141F3-7E11-4E83-A290-79D8322D2A84}" type="presOf" srcId="{76672863-A25C-43F1-A1C2-4EC1742ED009}" destId="{C4D54540-3D92-43EE-9359-CAB2DC74729B}" srcOrd="0" destOrd="0" presId="urn:microsoft.com/office/officeart/2008/layout/HorizontalMultiLevelHierarchy"/>
    <dgm:cxn modelId="{8E8694F5-F62E-4F85-ACA4-82F7DBF42785}" type="presOf" srcId="{D0D56457-9B54-4240-892F-04AE77F2149A}" destId="{19BBF3FA-EE87-4B53-8D2D-C6A18CD3B99C}" srcOrd="1" destOrd="0" presId="urn:microsoft.com/office/officeart/2008/layout/HorizontalMultiLevelHierarchy"/>
    <dgm:cxn modelId="{ACA69DF7-6BCA-4BF4-83CC-66D66215234E}" type="presOf" srcId="{7D4E114B-9C29-4094-BB1D-449CB188CFEC}" destId="{D44390AF-8DB3-4E37-92F9-AF9F82D745B1}" srcOrd="0" destOrd="0" presId="urn:microsoft.com/office/officeart/2008/layout/HorizontalMultiLevelHierarchy"/>
    <dgm:cxn modelId="{1DE302F9-E80A-4C6E-82E6-A7DB210911A7}" srcId="{93E4E154-1D2C-42E5-A604-9CFB5C7F3FBB}" destId="{C95D7AC7-351B-4C03-82DB-0F81B5E69CE9}" srcOrd="3" destOrd="0" parTransId="{1DBAAB6D-643F-446D-97A0-FB37425AE736}" sibTransId="{CA8B9E29-A650-47AE-97C1-492CAF894CD2}"/>
    <dgm:cxn modelId="{82DB6BFA-070B-43F5-A10D-FFE6EBECCB51}" type="presOf" srcId="{26861F2E-A768-4093-A96E-6A4246D843D1}" destId="{213DAF1C-6BDC-40F5-856E-8736029EA4F2}" srcOrd="0" destOrd="0" presId="urn:microsoft.com/office/officeart/2008/layout/HorizontalMultiLevelHierarchy"/>
    <dgm:cxn modelId="{3C5EBEFA-D029-4084-A9F3-EECE42E348B9}" type="presOf" srcId="{A24C9F7C-DFF7-444D-934C-8C55A074417E}" destId="{AE6E0CFE-A206-4421-971A-04C3803D8B18}" srcOrd="0" destOrd="0" presId="urn:microsoft.com/office/officeart/2008/layout/HorizontalMultiLevelHierarchy"/>
    <dgm:cxn modelId="{463731FB-BD12-44A6-B44D-D801E4ED7C87}" srcId="{A6156CDE-1CDA-4601-9A2F-304862723608}" destId="{DAC42129-71BA-4DD9-A179-44305A966556}" srcOrd="4" destOrd="0" parTransId="{C046A56F-9D6E-4F8C-B340-946C11132CAC}" sibTransId="{D93CC53C-1C8E-442B-93DC-A85AC5E41A6C}"/>
    <dgm:cxn modelId="{D7292EFD-8DAD-49C3-8FB6-23BAE10AA213}" srcId="{25DEF140-0B7E-4159-B35E-426705E95363}" destId="{93E4E154-1D2C-42E5-A604-9CFB5C7F3FBB}" srcOrd="5" destOrd="0" parTransId="{B2204A4C-06CC-4C67-B58A-9C5CFE4804D5}" sibTransId="{B0C02CDC-78F0-4431-8ACE-9ABA979F7699}"/>
    <dgm:cxn modelId="{A27C3AFD-F161-4A74-B0EA-6101A4AC799C}" srcId="{25DEF140-0B7E-4159-B35E-426705E95363}" destId="{0D800A35-6430-4844-8FAD-5DB8B84E5530}" srcOrd="7" destOrd="0" parTransId="{BBF5578B-E042-4923-9A5B-B6B7A872A77C}" sibTransId="{F169B670-42B7-480C-BCE6-0D04F0DC28E6}"/>
    <dgm:cxn modelId="{4894B5FD-49C4-4586-8419-C43412BB34FB}" type="presOf" srcId="{CB2A39A9-0CB8-46AD-925C-51EAE38EA501}" destId="{20924E0F-BC88-43F3-9419-28E93E9CBC6C}" srcOrd="0" destOrd="0" presId="urn:microsoft.com/office/officeart/2008/layout/HorizontalMultiLevelHierarchy"/>
    <dgm:cxn modelId="{059A0CFE-E99E-4F5D-8BBE-847759DF3C39}" type="presOf" srcId="{F6AE4C9B-CAD6-43FB-B6FE-7336FCC6BF10}" destId="{B78F9BA6-2373-4A07-8B2E-46AD88C5EFCC}" srcOrd="1" destOrd="0" presId="urn:microsoft.com/office/officeart/2008/layout/HorizontalMultiLevelHierarchy"/>
    <dgm:cxn modelId="{3B2138FE-5486-4548-9011-8E3ECEB98CA9}" type="presOf" srcId="{E6C9CEE5-237F-4479-B013-08AB8B634508}" destId="{48497DFF-2B93-43D1-91F0-AE02E7027922}" srcOrd="1" destOrd="0" presId="urn:microsoft.com/office/officeart/2008/layout/HorizontalMultiLevelHierarchy"/>
    <dgm:cxn modelId="{08C78EFF-EFFC-4C2A-A30D-4FA9F02F0A2B}" type="presOf" srcId="{CBE38FD2-37D8-4260-BE75-E34AE3DD6FAF}" destId="{ADB793B8-0B67-4620-B906-8680E3E494C2}" srcOrd="0" destOrd="0" presId="urn:microsoft.com/office/officeart/2008/layout/HorizontalMultiLevelHierarchy"/>
    <dgm:cxn modelId="{3153F0FF-C135-4FB4-BAFD-BBF67A515AE3}" type="presOf" srcId="{A6156CDE-1CDA-4601-9A2F-304862723608}" destId="{B81285A5-6233-4464-BB2F-7BD7A0D747D0}" srcOrd="0" destOrd="0" presId="urn:microsoft.com/office/officeart/2008/layout/HorizontalMultiLevelHierarchy"/>
    <dgm:cxn modelId="{11AEAB2E-35EB-4DC0-8830-3F4D588B6369}" type="presParOf" srcId="{AA532E05-F98B-458B-9CB6-CED3A30D521D}" destId="{4241F634-C849-48B4-B733-15BC2952F3D8}" srcOrd="0" destOrd="0" presId="urn:microsoft.com/office/officeart/2008/layout/HorizontalMultiLevelHierarchy"/>
    <dgm:cxn modelId="{24536FFE-20A0-4615-8B0B-719529CE5F54}" type="presParOf" srcId="{4241F634-C849-48B4-B733-15BC2952F3D8}" destId="{D3AED1AE-EE07-4772-B533-ACDF15F072A8}" srcOrd="0" destOrd="0" presId="urn:microsoft.com/office/officeart/2008/layout/HorizontalMultiLevelHierarchy"/>
    <dgm:cxn modelId="{EE3E5747-A85A-40B9-A22F-BB6ED9794E37}" type="presParOf" srcId="{4241F634-C849-48B4-B733-15BC2952F3D8}" destId="{54E6D03D-FA54-4F70-8CEB-F5B66571D376}" srcOrd="1" destOrd="0" presId="urn:microsoft.com/office/officeart/2008/layout/HorizontalMultiLevelHierarchy"/>
    <dgm:cxn modelId="{D6D9A682-0E4F-4393-A437-06380F12E9AA}" type="presParOf" srcId="{54E6D03D-FA54-4F70-8CEB-F5B66571D376}" destId="{D6596181-9B46-4D49-AD02-BD6709763538}" srcOrd="0" destOrd="0" presId="urn:microsoft.com/office/officeart/2008/layout/HorizontalMultiLevelHierarchy"/>
    <dgm:cxn modelId="{297DFC28-E1C3-42A6-85BA-D103F8B94C03}" type="presParOf" srcId="{D6596181-9B46-4D49-AD02-BD6709763538}" destId="{B78F9BA6-2373-4A07-8B2E-46AD88C5EFCC}" srcOrd="0" destOrd="0" presId="urn:microsoft.com/office/officeart/2008/layout/HorizontalMultiLevelHierarchy"/>
    <dgm:cxn modelId="{CFA6A006-8A94-4619-B38A-0CEA1DE353CD}" type="presParOf" srcId="{54E6D03D-FA54-4F70-8CEB-F5B66571D376}" destId="{07171D0E-89DF-44C8-8F5B-38E95151FB1E}" srcOrd="1" destOrd="0" presId="urn:microsoft.com/office/officeart/2008/layout/HorizontalMultiLevelHierarchy"/>
    <dgm:cxn modelId="{70FBB7C9-9A2A-45B9-8C46-DE740E242968}" type="presParOf" srcId="{07171D0E-89DF-44C8-8F5B-38E95151FB1E}" destId="{B37F49E7-B73C-4972-9FF8-D4AD0B075015}" srcOrd="0" destOrd="0" presId="urn:microsoft.com/office/officeart/2008/layout/HorizontalMultiLevelHierarchy"/>
    <dgm:cxn modelId="{2093D701-DD20-4BD0-82F7-C3E0AD32BA5B}" type="presParOf" srcId="{07171D0E-89DF-44C8-8F5B-38E95151FB1E}" destId="{FEE31AA5-8B0E-4029-8ECB-4A54701E2492}" srcOrd="1" destOrd="0" presId="urn:microsoft.com/office/officeart/2008/layout/HorizontalMultiLevelHierarchy"/>
    <dgm:cxn modelId="{8C08D04E-756A-45AF-B2A8-397E84E9D336}" type="presParOf" srcId="{FEE31AA5-8B0E-4029-8ECB-4A54701E2492}" destId="{7B29BC5E-D285-4286-A78D-F062E5DAAADB}" srcOrd="0" destOrd="0" presId="urn:microsoft.com/office/officeart/2008/layout/HorizontalMultiLevelHierarchy"/>
    <dgm:cxn modelId="{61C24A3B-9D1E-48B3-92BE-64FC96A36B83}" type="presParOf" srcId="{7B29BC5E-D285-4286-A78D-F062E5DAAADB}" destId="{1B0FBB40-F2A5-42CC-8348-C928A5C2ED3A}" srcOrd="0" destOrd="0" presId="urn:microsoft.com/office/officeart/2008/layout/HorizontalMultiLevelHierarchy"/>
    <dgm:cxn modelId="{5B2D9658-152D-4743-9007-B882BA54A7C7}" type="presParOf" srcId="{FEE31AA5-8B0E-4029-8ECB-4A54701E2492}" destId="{529AD387-7B0B-4B27-B3B1-5B4F32518AEE}" srcOrd="1" destOrd="0" presId="urn:microsoft.com/office/officeart/2008/layout/HorizontalMultiLevelHierarchy"/>
    <dgm:cxn modelId="{2C2C14D1-F3F0-4D6F-B1C8-4CE02254F26E}" type="presParOf" srcId="{529AD387-7B0B-4B27-B3B1-5B4F32518AEE}" destId="{48CEBA12-6A57-4B45-BDD7-FF0618833E24}" srcOrd="0" destOrd="0" presId="urn:microsoft.com/office/officeart/2008/layout/HorizontalMultiLevelHierarchy"/>
    <dgm:cxn modelId="{D69DDFF7-4927-4881-8025-DEC7B5F7F637}" type="presParOf" srcId="{529AD387-7B0B-4B27-B3B1-5B4F32518AEE}" destId="{149C6D26-6086-406E-8D09-81FA7A85B44E}" srcOrd="1" destOrd="0" presId="urn:microsoft.com/office/officeart/2008/layout/HorizontalMultiLevelHierarchy"/>
    <dgm:cxn modelId="{E2A83208-713E-4F03-8722-EC3591041306}" type="presParOf" srcId="{FEE31AA5-8B0E-4029-8ECB-4A54701E2492}" destId="{C1683234-03B7-41E4-BD8C-84B3294AB058}" srcOrd="2" destOrd="0" presId="urn:microsoft.com/office/officeart/2008/layout/HorizontalMultiLevelHierarchy"/>
    <dgm:cxn modelId="{5CA5B140-6222-4F47-AC84-FBF5DA191D8D}" type="presParOf" srcId="{C1683234-03B7-41E4-BD8C-84B3294AB058}" destId="{1C2742BA-A02C-41B8-A506-20528A549C79}" srcOrd="0" destOrd="0" presId="urn:microsoft.com/office/officeart/2008/layout/HorizontalMultiLevelHierarchy"/>
    <dgm:cxn modelId="{BFAB21F6-D6AB-4F1E-AF26-B53F0294A9DF}" type="presParOf" srcId="{FEE31AA5-8B0E-4029-8ECB-4A54701E2492}" destId="{396CF211-B057-4FC3-9CF8-5354536A06BF}" srcOrd="3" destOrd="0" presId="urn:microsoft.com/office/officeart/2008/layout/HorizontalMultiLevelHierarchy"/>
    <dgm:cxn modelId="{064A7B13-99D6-466A-B04C-77E7A186A8D3}" type="presParOf" srcId="{396CF211-B057-4FC3-9CF8-5354536A06BF}" destId="{2CE097EE-1144-4E0B-9D51-9E72F189F3FD}" srcOrd="0" destOrd="0" presId="urn:microsoft.com/office/officeart/2008/layout/HorizontalMultiLevelHierarchy"/>
    <dgm:cxn modelId="{F914ECA6-E93D-45F9-9D61-81F21D7F64D4}" type="presParOf" srcId="{396CF211-B057-4FC3-9CF8-5354536A06BF}" destId="{797E6223-0A8B-46E2-B26B-4368AA2610B6}" srcOrd="1" destOrd="0" presId="urn:microsoft.com/office/officeart/2008/layout/HorizontalMultiLevelHierarchy"/>
    <dgm:cxn modelId="{436DA15D-7B34-45AD-ACFB-2921EA564B96}" type="presParOf" srcId="{797E6223-0A8B-46E2-B26B-4368AA2610B6}" destId="{8030D7A1-7260-4922-B2D2-F1B7DAB828DA}" srcOrd="0" destOrd="0" presId="urn:microsoft.com/office/officeart/2008/layout/HorizontalMultiLevelHierarchy"/>
    <dgm:cxn modelId="{C4F3DDD3-3D46-4D35-BE3C-3D90F6060CD8}" type="presParOf" srcId="{8030D7A1-7260-4922-B2D2-F1B7DAB828DA}" destId="{0A6B64B5-CDF9-49E8-B330-DDA4AEE63F03}" srcOrd="0" destOrd="0" presId="urn:microsoft.com/office/officeart/2008/layout/HorizontalMultiLevelHierarchy"/>
    <dgm:cxn modelId="{0CB18A7E-0D12-41D9-AE9B-786B6BA4F402}" type="presParOf" srcId="{797E6223-0A8B-46E2-B26B-4368AA2610B6}" destId="{9B81BA54-6C6A-43E0-8B8E-B78F2D6C927C}" srcOrd="1" destOrd="0" presId="urn:microsoft.com/office/officeart/2008/layout/HorizontalMultiLevelHierarchy"/>
    <dgm:cxn modelId="{5E8A2C8A-4CD7-4D4E-9A30-1E0F5A7AEBCC}" type="presParOf" srcId="{9B81BA54-6C6A-43E0-8B8E-B78F2D6C927C}" destId="{8804F3CD-88DA-4D8A-8A51-8F13AE0B7D45}" srcOrd="0" destOrd="0" presId="urn:microsoft.com/office/officeart/2008/layout/HorizontalMultiLevelHierarchy"/>
    <dgm:cxn modelId="{12BC9D37-EA37-4B21-80E6-C71147227D9B}" type="presParOf" srcId="{9B81BA54-6C6A-43E0-8B8E-B78F2D6C927C}" destId="{2F3D456D-5BE6-4494-BB52-10A741D76048}" srcOrd="1" destOrd="0" presId="urn:microsoft.com/office/officeart/2008/layout/HorizontalMultiLevelHierarchy"/>
    <dgm:cxn modelId="{E8E1D8F1-4088-491A-8845-43E0666DB2EE}" type="presParOf" srcId="{2F3D456D-5BE6-4494-BB52-10A741D76048}" destId="{6BE1ED5D-243B-44F8-968B-A3AF4E29FF32}" srcOrd="0" destOrd="0" presId="urn:microsoft.com/office/officeart/2008/layout/HorizontalMultiLevelHierarchy"/>
    <dgm:cxn modelId="{672D2982-4108-4FF3-947D-916FF8206674}" type="presParOf" srcId="{6BE1ED5D-243B-44F8-968B-A3AF4E29FF32}" destId="{42427C2B-1FC3-45D4-8A33-2EAC2CCF81ED}" srcOrd="0" destOrd="0" presId="urn:microsoft.com/office/officeart/2008/layout/HorizontalMultiLevelHierarchy"/>
    <dgm:cxn modelId="{E1A683E0-7850-408E-B848-6EBD67317581}" type="presParOf" srcId="{2F3D456D-5BE6-4494-BB52-10A741D76048}" destId="{3504A855-1568-4DB4-AA87-C621CB0DBF8D}" srcOrd="1" destOrd="0" presId="urn:microsoft.com/office/officeart/2008/layout/HorizontalMultiLevelHierarchy"/>
    <dgm:cxn modelId="{19068634-1C3F-4D94-82A0-99E046F39602}" type="presParOf" srcId="{3504A855-1568-4DB4-AA87-C621CB0DBF8D}" destId="{4B7C8A07-776A-41D6-8E57-154623F6E4E0}" srcOrd="0" destOrd="0" presId="urn:microsoft.com/office/officeart/2008/layout/HorizontalMultiLevelHierarchy"/>
    <dgm:cxn modelId="{D6CAF2AF-5D95-4FF4-9A98-FAFF60655952}" type="presParOf" srcId="{3504A855-1568-4DB4-AA87-C621CB0DBF8D}" destId="{1888DDC8-A98B-4EAA-BA5C-F520F6EFCE2E}" srcOrd="1" destOrd="0" presId="urn:microsoft.com/office/officeart/2008/layout/HorizontalMultiLevelHierarchy"/>
    <dgm:cxn modelId="{E67CD0AC-28CE-4896-8660-31D51A14BCCB}" type="presParOf" srcId="{2F3D456D-5BE6-4494-BB52-10A741D76048}" destId="{AF4839CA-E0E2-41E0-874C-37B76AE11D39}" srcOrd="2" destOrd="0" presId="urn:microsoft.com/office/officeart/2008/layout/HorizontalMultiLevelHierarchy"/>
    <dgm:cxn modelId="{D81EBB30-7F94-47CA-A074-DCCC0EF080FE}" type="presParOf" srcId="{AF4839CA-E0E2-41E0-874C-37B76AE11D39}" destId="{FF73EA06-090E-4745-A929-6B1FE12E3079}" srcOrd="0" destOrd="0" presId="urn:microsoft.com/office/officeart/2008/layout/HorizontalMultiLevelHierarchy"/>
    <dgm:cxn modelId="{225133DE-A6B7-4AF3-AA11-67C5B0705352}" type="presParOf" srcId="{2F3D456D-5BE6-4494-BB52-10A741D76048}" destId="{AF3354D1-3D05-4D03-8662-D2706EEC5647}" srcOrd="3" destOrd="0" presId="urn:microsoft.com/office/officeart/2008/layout/HorizontalMultiLevelHierarchy"/>
    <dgm:cxn modelId="{C912A4BB-8916-4BDE-A478-F95A183F4B77}" type="presParOf" srcId="{AF3354D1-3D05-4D03-8662-D2706EEC5647}" destId="{67FD4B8C-0578-429F-BC97-52606659D64D}" srcOrd="0" destOrd="0" presId="urn:microsoft.com/office/officeart/2008/layout/HorizontalMultiLevelHierarchy"/>
    <dgm:cxn modelId="{003D8206-E3C5-419E-97A0-A77366FBDE39}" type="presParOf" srcId="{AF3354D1-3D05-4D03-8662-D2706EEC5647}" destId="{4AA41B78-59A4-4D96-8CB0-1A2122E873E6}" srcOrd="1" destOrd="0" presId="urn:microsoft.com/office/officeart/2008/layout/HorizontalMultiLevelHierarchy"/>
    <dgm:cxn modelId="{4515455D-B25D-4CB8-9BA4-01356E5AEE00}" type="presParOf" srcId="{2F3D456D-5BE6-4494-BB52-10A741D76048}" destId="{BAFCF3CD-D4E1-44D5-8623-515D66160A45}" srcOrd="4" destOrd="0" presId="urn:microsoft.com/office/officeart/2008/layout/HorizontalMultiLevelHierarchy"/>
    <dgm:cxn modelId="{9C219A5A-CC45-44F3-BE16-01A426A5CAA6}" type="presParOf" srcId="{BAFCF3CD-D4E1-44D5-8623-515D66160A45}" destId="{D026BD35-D892-4EB2-BEC2-2CB2A0F5BB63}" srcOrd="0" destOrd="0" presId="urn:microsoft.com/office/officeart/2008/layout/HorizontalMultiLevelHierarchy"/>
    <dgm:cxn modelId="{DED25B68-C70A-44F2-A8B8-3DA49FC31F74}" type="presParOf" srcId="{2F3D456D-5BE6-4494-BB52-10A741D76048}" destId="{2C27E584-07E4-448A-ADDE-3F7A06DB99EA}" srcOrd="5" destOrd="0" presId="urn:microsoft.com/office/officeart/2008/layout/HorizontalMultiLevelHierarchy"/>
    <dgm:cxn modelId="{F653AACE-7084-414D-9534-B013CF538C41}" type="presParOf" srcId="{2C27E584-07E4-448A-ADDE-3F7A06DB99EA}" destId="{76F2B88A-9CD9-4E62-917D-AB85965294C9}" srcOrd="0" destOrd="0" presId="urn:microsoft.com/office/officeart/2008/layout/HorizontalMultiLevelHierarchy"/>
    <dgm:cxn modelId="{789392AF-2850-4772-BB2A-F119A7E08926}" type="presParOf" srcId="{2C27E584-07E4-448A-ADDE-3F7A06DB99EA}" destId="{2B4ACA62-4D59-4816-BB6D-F2174B115238}" srcOrd="1" destOrd="0" presId="urn:microsoft.com/office/officeart/2008/layout/HorizontalMultiLevelHierarchy"/>
    <dgm:cxn modelId="{E4C86CB5-94AF-4C05-A900-21A351FC803E}" type="presParOf" srcId="{2F3D456D-5BE6-4494-BB52-10A741D76048}" destId="{DDE918C7-EF2E-404D-960D-450C0AB99A47}" srcOrd="6" destOrd="0" presId="urn:microsoft.com/office/officeart/2008/layout/HorizontalMultiLevelHierarchy"/>
    <dgm:cxn modelId="{43AEE7D1-C12E-4327-852F-640402437A96}" type="presParOf" srcId="{DDE918C7-EF2E-404D-960D-450C0AB99A47}" destId="{B90DB297-B3B4-4C88-A0BD-BCC85415F1CF}" srcOrd="0" destOrd="0" presId="urn:microsoft.com/office/officeart/2008/layout/HorizontalMultiLevelHierarchy"/>
    <dgm:cxn modelId="{775AB9C6-BF5B-40B6-AC3E-098D690A8C18}" type="presParOf" srcId="{2F3D456D-5BE6-4494-BB52-10A741D76048}" destId="{D653A9EB-194C-459F-8EA3-8451897580A4}" srcOrd="7" destOrd="0" presId="urn:microsoft.com/office/officeart/2008/layout/HorizontalMultiLevelHierarchy"/>
    <dgm:cxn modelId="{F935558D-B74F-4A2C-B021-05F0AE5910FA}" type="presParOf" srcId="{D653A9EB-194C-459F-8EA3-8451897580A4}" destId="{241EF3B4-D527-45FC-81E9-AE6146C963BE}" srcOrd="0" destOrd="0" presId="urn:microsoft.com/office/officeart/2008/layout/HorizontalMultiLevelHierarchy"/>
    <dgm:cxn modelId="{44674F77-B6C2-4E63-B439-6619FF593E2B}" type="presParOf" srcId="{D653A9EB-194C-459F-8EA3-8451897580A4}" destId="{A344BE5D-0E17-455A-9821-42B50BC42661}" srcOrd="1" destOrd="0" presId="urn:microsoft.com/office/officeart/2008/layout/HorizontalMultiLevelHierarchy"/>
    <dgm:cxn modelId="{7AD2B352-A2F1-4A21-A4BC-92D9021D504D}" type="presParOf" srcId="{797E6223-0A8B-46E2-B26B-4368AA2610B6}" destId="{CC520F23-A14E-4735-9F58-0E19D6B64229}" srcOrd="2" destOrd="0" presId="urn:microsoft.com/office/officeart/2008/layout/HorizontalMultiLevelHierarchy"/>
    <dgm:cxn modelId="{B144A284-90F6-46C4-8B49-ABE3A2D62DDF}" type="presParOf" srcId="{CC520F23-A14E-4735-9F58-0E19D6B64229}" destId="{0B2ACFAC-7F97-40BF-9A5D-ABBC071138DF}" srcOrd="0" destOrd="0" presId="urn:microsoft.com/office/officeart/2008/layout/HorizontalMultiLevelHierarchy"/>
    <dgm:cxn modelId="{8AB291DA-648C-48BB-B538-BCB28056B938}" type="presParOf" srcId="{797E6223-0A8B-46E2-B26B-4368AA2610B6}" destId="{7AB2137A-B659-45BE-BB7E-280E84D7DCCA}" srcOrd="3" destOrd="0" presId="urn:microsoft.com/office/officeart/2008/layout/HorizontalMultiLevelHierarchy"/>
    <dgm:cxn modelId="{E02B8A3B-F430-4D8A-8CEC-B1EB11262FBA}" type="presParOf" srcId="{7AB2137A-B659-45BE-BB7E-280E84D7DCCA}" destId="{18E194E8-9AE5-41CB-904E-CB727B0474A4}" srcOrd="0" destOrd="0" presId="urn:microsoft.com/office/officeart/2008/layout/HorizontalMultiLevelHierarchy"/>
    <dgm:cxn modelId="{0F0F6AA9-87D8-423A-9C6B-F1F8F9B01CEF}" type="presParOf" srcId="{7AB2137A-B659-45BE-BB7E-280E84D7DCCA}" destId="{B8E90EE9-847B-4699-A482-0CFAFE2C9881}" srcOrd="1" destOrd="0" presId="urn:microsoft.com/office/officeart/2008/layout/HorizontalMultiLevelHierarchy"/>
    <dgm:cxn modelId="{4CA33B18-FC78-4063-AFAD-7831FC486CB3}" type="presParOf" srcId="{B8E90EE9-847B-4699-A482-0CFAFE2C9881}" destId="{428E0B2B-24E2-4762-8901-C4ADE122C16C}" srcOrd="0" destOrd="0" presId="urn:microsoft.com/office/officeart/2008/layout/HorizontalMultiLevelHierarchy"/>
    <dgm:cxn modelId="{2DCC768E-C548-42D7-9E88-D09816ACEE5F}" type="presParOf" srcId="{428E0B2B-24E2-4762-8901-C4ADE122C16C}" destId="{96E83B64-6EB2-45E4-85E3-C1FE16E9FC02}" srcOrd="0" destOrd="0" presId="urn:microsoft.com/office/officeart/2008/layout/HorizontalMultiLevelHierarchy"/>
    <dgm:cxn modelId="{22224D07-A859-4183-B47F-42108E50B371}" type="presParOf" srcId="{B8E90EE9-847B-4699-A482-0CFAFE2C9881}" destId="{B81FC511-EBFA-4DAD-B435-2B6B2E97FB0D}" srcOrd="1" destOrd="0" presId="urn:microsoft.com/office/officeart/2008/layout/HorizontalMultiLevelHierarchy"/>
    <dgm:cxn modelId="{CCCE5C6E-F257-47FC-AE37-B3633224D5BD}" type="presParOf" srcId="{B81FC511-EBFA-4DAD-B435-2B6B2E97FB0D}" destId="{41279B94-B341-4591-A81F-97B20FA085B1}" srcOrd="0" destOrd="0" presId="urn:microsoft.com/office/officeart/2008/layout/HorizontalMultiLevelHierarchy"/>
    <dgm:cxn modelId="{A568200A-5FB2-4DE8-999A-4D59959AEDE3}" type="presParOf" srcId="{B81FC511-EBFA-4DAD-B435-2B6B2E97FB0D}" destId="{2BA52803-CFFA-4771-BE2D-F88ECB0ED0F6}" srcOrd="1" destOrd="0" presId="urn:microsoft.com/office/officeart/2008/layout/HorizontalMultiLevelHierarchy"/>
    <dgm:cxn modelId="{76D941DA-A58C-460F-B2EA-DFECE669EB92}" type="presParOf" srcId="{B8E90EE9-847B-4699-A482-0CFAFE2C9881}" destId="{3475CA2C-4814-48EB-A7ED-2A85110312D6}" srcOrd="2" destOrd="0" presId="urn:microsoft.com/office/officeart/2008/layout/HorizontalMultiLevelHierarchy"/>
    <dgm:cxn modelId="{87815564-CE32-4B90-8B70-7ADE79EA46DE}" type="presParOf" srcId="{3475CA2C-4814-48EB-A7ED-2A85110312D6}" destId="{B79FB9C6-0D60-4811-9D73-6E69D9B1056C}" srcOrd="0" destOrd="0" presId="urn:microsoft.com/office/officeart/2008/layout/HorizontalMultiLevelHierarchy"/>
    <dgm:cxn modelId="{8A5EB565-EC2D-42CC-B511-AA14B976F28C}" type="presParOf" srcId="{B8E90EE9-847B-4699-A482-0CFAFE2C9881}" destId="{293370C5-844A-4C87-B09F-7EF330DE9F77}" srcOrd="3" destOrd="0" presId="urn:microsoft.com/office/officeart/2008/layout/HorizontalMultiLevelHierarchy"/>
    <dgm:cxn modelId="{441F03E3-8E06-4728-9614-7AA05A479A05}" type="presParOf" srcId="{293370C5-844A-4C87-B09F-7EF330DE9F77}" destId="{FAA29FF2-B3BD-4EBA-9CD3-616502386172}" srcOrd="0" destOrd="0" presId="urn:microsoft.com/office/officeart/2008/layout/HorizontalMultiLevelHierarchy"/>
    <dgm:cxn modelId="{ED3B4F61-C5E0-4667-899E-E996132331B7}" type="presParOf" srcId="{293370C5-844A-4C87-B09F-7EF330DE9F77}" destId="{DAED9EA1-87E4-4912-A132-826C76B0472D}" srcOrd="1" destOrd="0" presId="urn:microsoft.com/office/officeart/2008/layout/HorizontalMultiLevelHierarchy"/>
    <dgm:cxn modelId="{85C51110-F960-46D9-9D95-B57A0CABCAF9}" type="presParOf" srcId="{B8E90EE9-847B-4699-A482-0CFAFE2C9881}" destId="{CE5E5AE3-E2AE-4CA2-91B9-780860334C50}" srcOrd="4" destOrd="0" presId="urn:microsoft.com/office/officeart/2008/layout/HorizontalMultiLevelHierarchy"/>
    <dgm:cxn modelId="{2E0EF8A1-7AB3-4DB6-8A8F-3C8C97FA9275}" type="presParOf" srcId="{CE5E5AE3-E2AE-4CA2-91B9-780860334C50}" destId="{1342007A-C9E8-470D-A755-BAEFFE7BEA22}" srcOrd="0" destOrd="0" presId="urn:microsoft.com/office/officeart/2008/layout/HorizontalMultiLevelHierarchy"/>
    <dgm:cxn modelId="{889705C2-6987-467B-9952-C2C0CE11ACD1}" type="presParOf" srcId="{B8E90EE9-847B-4699-A482-0CFAFE2C9881}" destId="{2E412B8E-F7D1-4C4C-B8A0-C562C23E77A2}" srcOrd="5" destOrd="0" presId="urn:microsoft.com/office/officeart/2008/layout/HorizontalMultiLevelHierarchy"/>
    <dgm:cxn modelId="{39531478-C4A2-4660-8CAF-9330EA9DBC35}" type="presParOf" srcId="{2E412B8E-F7D1-4C4C-B8A0-C562C23E77A2}" destId="{754100F6-B79C-42D5-9948-A571A80C3D2B}" srcOrd="0" destOrd="0" presId="urn:microsoft.com/office/officeart/2008/layout/HorizontalMultiLevelHierarchy"/>
    <dgm:cxn modelId="{F2712494-DA8E-432A-A773-2FCB23EF0976}" type="presParOf" srcId="{2E412B8E-F7D1-4C4C-B8A0-C562C23E77A2}" destId="{36DD1D2A-30E9-4242-9F02-D46A17111A5E}" srcOrd="1" destOrd="0" presId="urn:microsoft.com/office/officeart/2008/layout/HorizontalMultiLevelHierarchy"/>
    <dgm:cxn modelId="{378103A2-1838-4170-B46F-C2E4706E6FF1}" type="presParOf" srcId="{797E6223-0A8B-46E2-B26B-4368AA2610B6}" destId="{8AAB7735-1F16-49A4-B6E3-BA04F835BB66}" srcOrd="4" destOrd="0" presId="urn:microsoft.com/office/officeart/2008/layout/HorizontalMultiLevelHierarchy"/>
    <dgm:cxn modelId="{F1E8F242-2105-4695-BB5E-EE7F353B2AFA}" type="presParOf" srcId="{8AAB7735-1F16-49A4-B6E3-BA04F835BB66}" destId="{48497DFF-2B93-43D1-91F0-AE02E7027922}" srcOrd="0" destOrd="0" presId="urn:microsoft.com/office/officeart/2008/layout/HorizontalMultiLevelHierarchy"/>
    <dgm:cxn modelId="{7717757F-DA76-4FEA-98F5-B1BAAF1E0A58}" type="presParOf" srcId="{797E6223-0A8B-46E2-B26B-4368AA2610B6}" destId="{CD448EBB-B867-432F-93B2-CEA905088FEB}" srcOrd="5" destOrd="0" presId="urn:microsoft.com/office/officeart/2008/layout/HorizontalMultiLevelHierarchy"/>
    <dgm:cxn modelId="{13B40FD2-2124-4723-9E53-C40DC6CE0551}" type="presParOf" srcId="{CD448EBB-B867-432F-93B2-CEA905088FEB}" destId="{4476B5B7-47A4-47C7-B186-EAA6F11918D8}" srcOrd="0" destOrd="0" presId="urn:microsoft.com/office/officeart/2008/layout/HorizontalMultiLevelHierarchy"/>
    <dgm:cxn modelId="{D078D6FB-8636-4B10-8656-FCF0C9CBC6B9}" type="presParOf" srcId="{CD448EBB-B867-432F-93B2-CEA905088FEB}" destId="{007CBB3E-EAE3-4EEA-948E-8CF4685AF4DB}" srcOrd="1" destOrd="0" presId="urn:microsoft.com/office/officeart/2008/layout/HorizontalMultiLevelHierarchy"/>
    <dgm:cxn modelId="{A556DD51-E612-4F06-BC3B-76E40D0943DE}" type="presParOf" srcId="{007CBB3E-EAE3-4EEA-948E-8CF4685AF4DB}" destId="{76D5CA19-58E8-456B-B4BA-0F103B6B177A}" srcOrd="0" destOrd="0" presId="urn:microsoft.com/office/officeart/2008/layout/HorizontalMultiLevelHierarchy"/>
    <dgm:cxn modelId="{EA036001-5ED1-4C15-9A8C-E8B61C46D48B}" type="presParOf" srcId="{76D5CA19-58E8-456B-B4BA-0F103B6B177A}" destId="{63230319-08E0-46BD-8451-2D007C4F2A34}" srcOrd="0" destOrd="0" presId="urn:microsoft.com/office/officeart/2008/layout/HorizontalMultiLevelHierarchy"/>
    <dgm:cxn modelId="{61C379F8-F2F9-47AD-BBFD-32A505F71174}" type="presParOf" srcId="{007CBB3E-EAE3-4EEA-948E-8CF4685AF4DB}" destId="{6A987C5F-F812-4C99-AB0B-F675CFB28A8A}" srcOrd="1" destOrd="0" presId="urn:microsoft.com/office/officeart/2008/layout/HorizontalMultiLevelHierarchy"/>
    <dgm:cxn modelId="{5B9A7DDD-5339-4185-991D-BAEC97B35B84}" type="presParOf" srcId="{6A987C5F-F812-4C99-AB0B-F675CFB28A8A}" destId="{B3EFFF95-A06F-47CC-A1DA-902C6F4E2AD0}" srcOrd="0" destOrd="0" presId="urn:microsoft.com/office/officeart/2008/layout/HorizontalMultiLevelHierarchy"/>
    <dgm:cxn modelId="{6BA4C9B2-3CFB-4D8B-AAA9-166A3A693268}" type="presParOf" srcId="{6A987C5F-F812-4C99-AB0B-F675CFB28A8A}" destId="{CAF658D4-CC27-40D5-A2C1-E1D3B9159B0B}" srcOrd="1" destOrd="0" presId="urn:microsoft.com/office/officeart/2008/layout/HorizontalMultiLevelHierarchy"/>
    <dgm:cxn modelId="{5D674342-167A-4424-9B2A-83BC6DDC0493}" type="presParOf" srcId="{007CBB3E-EAE3-4EEA-948E-8CF4685AF4DB}" destId="{40647642-C455-4CF6-BB4D-DACC9E2A4169}" srcOrd="2" destOrd="0" presId="urn:microsoft.com/office/officeart/2008/layout/HorizontalMultiLevelHierarchy"/>
    <dgm:cxn modelId="{54547145-0800-4373-9562-DB52C5A6DE31}" type="presParOf" srcId="{40647642-C455-4CF6-BB4D-DACC9E2A4169}" destId="{C478F837-06EE-4462-A665-546492D2CFFC}" srcOrd="0" destOrd="0" presId="urn:microsoft.com/office/officeart/2008/layout/HorizontalMultiLevelHierarchy"/>
    <dgm:cxn modelId="{E0C5D8EC-A919-482D-B4D6-4A99351B7814}" type="presParOf" srcId="{007CBB3E-EAE3-4EEA-948E-8CF4685AF4DB}" destId="{894647D0-16BF-45A5-B5B2-CF6862D980EB}" srcOrd="3" destOrd="0" presId="urn:microsoft.com/office/officeart/2008/layout/HorizontalMultiLevelHierarchy"/>
    <dgm:cxn modelId="{B537C477-5E31-4588-8573-F191D059A787}" type="presParOf" srcId="{894647D0-16BF-45A5-B5B2-CF6862D980EB}" destId="{D971BF36-A7FE-4B88-8053-09C7669ABBFF}" srcOrd="0" destOrd="0" presId="urn:microsoft.com/office/officeart/2008/layout/HorizontalMultiLevelHierarchy"/>
    <dgm:cxn modelId="{6D5D273D-D720-4960-A9EF-9370275CC067}" type="presParOf" srcId="{894647D0-16BF-45A5-B5B2-CF6862D980EB}" destId="{9245181A-2860-4C55-839C-A5EEB6652D9C}" srcOrd="1" destOrd="0" presId="urn:microsoft.com/office/officeart/2008/layout/HorizontalMultiLevelHierarchy"/>
    <dgm:cxn modelId="{B7AF17DB-29B9-48DD-ACC7-3480F73BA37A}" type="presParOf" srcId="{007CBB3E-EAE3-4EEA-948E-8CF4685AF4DB}" destId="{9C47D694-3187-4128-AB41-09EFC815FA03}" srcOrd="4" destOrd="0" presId="urn:microsoft.com/office/officeart/2008/layout/HorizontalMultiLevelHierarchy"/>
    <dgm:cxn modelId="{287FCBD4-797D-4AB2-9355-3ED99030307A}" type="presParOf" srcId="{9C47D694-3187-4128-AB41-09EFC815FA03}" destId="{1C2A8AC8-A1AF-43FD-A964-FDB85D39A604}" srcOrd="0" destOrd="0" presId="urn:microsoft.com/office/officeart/2008/layout/HorizontalMultiLevelHierarchy"/>
    <dgm:cxn modelId="{43E5A2FE-A98F-497C-968C-99AB95572A57}" type="presParOf" srcId="{007CBB3E-EAE3-4EEA-948E-8CF4685AF4DB}" destId="{4A294FD5-72EA-4348-A931-AC7582A4B6C4}" srcOrd="5" destOrd="0" presId="urn:microsoft.com/office/officeart/2008/layout/HorizontalMultiLevelHierarchy"/>
    <dgm:cxn modelId="{E5CFDCE9-50D9-47D5-A3CB-E3473C2ED4FA}" type="presParOf" srcId="{4A294FD5-72EA-4348-A931-AC7582A4B6C4}" destId="{320BF0B7-99B3-405B-B50F-A62821B9BFEA}" srcOrd="0" destOrd="0" presId="urn:microsoft.com/office/officeart/2008/layout/HorizontalMultiLevelHierarchy"/>
    <dgm:cxn modelId="{D34F0EF9-8E38-4C15-92E2-7EE9949D3A18}" type="presParOf" srcId="{4A294FD5-72EA-4348-A931-AC7582A4B6C4}" destId="{1FFF1C69-3A8B-495D-A944-E296D7EA35FA}" srcOrd="1" destOrd="0" presId="urn:microsoft.com/office/officeart/2008/layout/HorizontalMultiLevelHierarchy"/>
    <dgm:cxn modelId="{25F17EE6-A018-475C-9423-6E07AA5A840C}" type="presParOf" srcId="{797E6223-0A8B-46E2-B26B-4368AA2610B6}" destId="{A13A58BD-5684-4077-A056-0267D47C9768}" srcOrd="6" destOrd="0" presId="urn:microsoft.com/office/officeart/2008/layout/HorizontalMultiLevelHierarchy"/>
    <dgm:cxn modelId="{9747ED3C-A429-4A2F-A10D-0832560455F7}" type="presParOf" srcId="{A13A58BD-5684-4077-A056-0267D47C9768}" destId="{78E5D0EF-7DC1-4288-9C8A-CAE929545B7E}" srcOrd="0" destOrd="0" presId="urn:microsoft.com/office/officeart/2008/layout/HorizontalMultiLevelHierarchy"/>
    <dgm:cxn modelId="{3700CEF3-EFE2-4B83-9D3B-02FAF716511D}" type="presParOf" srcId="{797E6223-0A8B-46E2-B26B-4368AA2610B6}" destId="{788E133F-9C30-4A28-8CDB-FF41AD58378F}" srcOrd="7" destOrd="0" presId="urn:microsoft.com/office/officeart/2008/layout/HorizontalMultiLevelHierarchy"/>
    <dgm:cxn modelId="{C892AEDA-CF32-4C0C-8059-EE6B9F6A5D48}" type="presParOf" srcId="{788E133F-9C30-4A28-8CDB-FF41AD58378F}" destId="{75A747E0-5A16-496B-B137-ABBBF0DB1736}" srcOrd="0" destOrd="0" presId="urn:microsoft.com/office/officeart/2008/layout/HorizontalMultiLevelHierarchy"/>
    <dgm:cxn modelId="{A4221F5A-901D-4BDD-A7BB-1D25DED3E7A5}" type="presParOf" srcId="{788E133F-9C30-4A28-8CDB-FF41AD58378F}" destId="{63FEBE78-7CA5-408A-B352-08474428C8E1}" srcOrd="1" destOrd="0" presId="urn:microsoft.com/office/officeart/2008/layout/HorizontalMultiLevelHierarchy"/>
    <dgm:cxn modelId="{7D77CCB1-C578-45DC-B3F0-B04BFF4411BA}" type="presParOf" srcId="{63FEBE78-7CA5-408A-B352-08474428C8E1}" destId="{20924E0F-BC88-43F3-9419-28E93E9CBC6C}" srcOrd="0" destOrd="0" presId="urn:microsoft.com/office/officeart/2008/layout/HorizontalMultiLevelHierarchy"/>
    <dgm:cxn modelId="{87A9112C-EEDB-4CC4-9709-C51595E5A703}" type="presParOf" srcId="{20924E0F-BC88-43F3-9419-28E93E9CBC6C}" destId="{FF1BB952-F0E6-4065-A663-8C00EAE780D9}" srcOrd="0" destOrd="0" presId="urn:microsoft.com/office/officeart/2008/layout/HorizontalMultiLevelHierarchy"/>
    <dgm:cxn modelId="{64265728-3231-4619-B77A-7BDF51AE8392}" type="presParOf" srcId="{63FEBE78-7CA5-408A-B352-08474428C8E1}" destId="{ECD904D1-2F24-4C63-AE6B-316AC95AC0E7}" srcOrd="1" destOrd="0" presId="urn:microsoft.com/office/officeart/2008/layout/HorizontalMultiLevelHierarchy"/>
    <dgm:cxn modelId="{5C315388-2191-4042-9393-1DF208221E5E}" type="presParOf" srcId="{ECD904D1-2F24-4C63-AE6B-316AC95AC0E7}" destId="{5B4D7A9F-8A3F-4F2A-9479-76498968760F}" srcOrd="0" destOrd="0" presId="urn:microsoft.com/office/officeart/2008/layout/HorizontalMultiLevelHierarchy"/>
    <dgm:cxn modelId="{8328DBCB-C6AC-4C81-AF19-41685B4169E4}" type="presParOf" srcId="{ECD904D1-2F24-4C63-AE6B-316AC95AC0E7}" destId="{50AE0F3D-B892-42DB-BF2C-D0FA61CE3054}" srcOrd="1" destOrd="0" presId="urn:microsoft.com/office/officeart/2008/layout/HorizontalMultiLevelHierarchy"/>
    <dgm:cxn modelId="{3A925EB2-302B-45E5-BF95-81EAF39A73CA}" type="presParOf" srcId="{63FEBE78-7CA5-408A-B352-08474428C8E1}" destId="{3B240A9F-C0AC-4BEE-9B97-CD1D4931D231}" srcOrd="2" destOrd="0" presId="urn:microsoft.com/office/officeart/2008/layout/HorizontalMultiLevelHierarchy"/>
    <dgm:cxn modelId="{C5984E41-8A8B-44FF-B395-15A2289B89BD}" type="presParOf" srcId="{3B240A9F-C0AC-4BEE-9B97-CD1D4931D231}" destId="{B481065B-0232-4FAC-906D-67B2DC08F932}" srcOrd="0" destOrd="0" presId="urn:microsoft.com/office/officeart/2008/layout/HorizontalMultiLevelHierarchy"/>
    <dgm:cxn modelId="{59FCA570-A85B-4ABD-8E14-BF627C7877E3}" type="presParOf" srcId="{63FEBE78-7CA5-408A-B352-08474428C8E1}" destId="{8380E9A3-2BDD-4AF3-A683-F56FC441591A}" srcOrd="3" destOrd="0" presId="urn:microsoft.com/office/officeart/2008/layout/HorizontalMultiLevelHierarchy"/>
    <dgm:cxn modelId="{46073D58-A94E-4100-9250-63398A74B991}" type="presParOf" srcId="{8380E9A3-2BDD-4AF3-A683-F56FC441591A}" destId="{7DFE01B4-F963-40F2-A4B3-9EC83FEAE759}" srcOrd="0" destOrd="0" presId="urn:microsoft.com/office/officeart/2008/layout/HorizontalMultiLevelHierarchy"/>
    <dgm:cxn modelId="{5D223197-A9D2-4269-898E-DF674967F79C}" type="presParOf" srcId="{8380E9A3-2BDD-4AF3-A683-F56FC441591A}" destId="{1FB64369-270E-4DD9-936F-A234B28F8198}" srcOrd="1" destOrd="0" presId="urn:microsoft.com/office/officeart/2008/layout/HorizontalMultiLevelHierarchy"/>
    <dgm:cxn modelId="{FF766700-E04A-450E-90E0-71351798CAB4}" type="presParOf" srcId="{797E6223-0A8B-46E2-B26B-4368AA2610B6}" destId="{2B8D211F-2214-4603-8F0C-5AEA2FF90F64}" srcOrd="8" destOrd="0" presId="urn:microsoft.com/office/officeart/2008/layout/HorizontalMultiLevelHierarchy"/>
    <dgm:cxn modelId="{13DCEE23-A7BA-41AB-A8A4-9B8123EEFB08}" type="presParOf" srcId="{2B8D211F-2214-4603-8F0C-5AEA2FF90F64}" destId="{D5A11082-4839-458C-8AEE-35983D91DAAF}" srcOrd="0" destOrd="0" presId="urn:microsoft.com/office/officeart/2008/layout/HorizontalMultiLevelHierarchy"/>
    <dgm:cxn modelId="{F40FCAD2-B4AF-4FE9-A33D-7DA391081D85}" type="presParOf" srcId="{797E6223-0A8B-46E2-B26B-4368AA2610B6}" destId="{C3160FD2-A0CB-4638-9293-574E706F38BA}" srcOrd="9" destOrd="0" presId="urn:microsoft.com/office/officeart/2008/layout/HorizontalMultiLevelHierarchy"/>
    <dgm:cxn modelId="{D8AFBAE2-EB14-43D5-8B4F-C24A0D154F58}" type="presParOf" srcId="{C3160FD2-A0CB-4638-9293-574E706F38BA}" destId="{B81285A5-6233-4464-BB2F-7BD7A0D747D0}" srcOrd="0" destOrd="0" presId="urn:microsoft.com/office/officeart/2008/layout/HorizontalMultiLevelHierarchy"/>
    <dgm:cxn modelId="{FD8EB7B2-122D-42DA-8D76-C5F04F84046F}" type="presParOf" srcId="{C3160FD2-A0CB-4638-9293-574E706F38BA}" destId="{C1AA1509-D58A-4E4E-B549-570A372737FC}" srcOrd="1" destOrd="0" presId="urn:microsoft.com/office/officeart/2008/layout/HorizontalMultiLevelHierarchy"/>
    <dgm:cxn modelId="{21798BDD-796C-44F1-A36B-0ABBE9EB4650}" type="presParOf" srcId="{C1AA1509-D58A-4E4E-B549-570A372737FC}" destId="{BA3D26F4-BC8E-4AED-A2FC-CF7B6B7D0D80}" srcOrd="0" destOrd="0" presId="urn:microsoft.com/office/officeart/2008/layout/HorizontalMultiLevelHierarchy"/>
    <dgm:cxn modelId="{B4F310AB-0551-4206-B18B-A4926E87AA32}" type="presParOf" srcId="{BA3D26F4-BC8E-4AED-A2FC-CF7B6B7D0D80}" destId="{8A952EC4-A33A-49BF-8F00-AA6D2132C25C}" srcOrd="0" destOrd="0" presId="urn:microsoft.com/office/officeart/2008/layout/HorizontalMultiLevelHierarchy"/>
    <dgm:cxn modelId="{5008F039-5E43-40A6-A5D8-C4F29D04C584}" type="presParOf" srcId="{C1AA1509-D58A-4E4E-B549-570A372737FC}" destId="{7ABA617F-4240-41BE-8602-62CF2B99DBE0}" srcOrd="1" destOrd="0" presId="urn:microsoft.com/office/officeart/2008/layout/HorizontalMultiLevelHierarchy"/>
    <dgm:cxn modelId="{58AB77C0-CC28-4B2D-AA74-B8BB4D7B1091}" type="presParOf" srcId="{7ABA617F-4240-41BE-8602-62CF2B99DBE0}" destId="{7005857D-4AD5-4639-AF51-14A22DCD39E7}" srcOrd="0" destOrd="0" presId="urn:microsoft.com/office/officeart/2008/layout/HorizontalMultiLevelHierarchy"/>
    <dgm:cxn modelId="{F36AEFC1-8F0B-4EEE-86F2-789264083902}" type="presParOf" srcId="{7ABA617F-4240-41BE-8602-62CF2B99DBE0}" destId="{A8BED238-31AE-4B21-B223-B7E5784B2B8B}" srcOrd="1" destOrd="0" presId="urn:microsoft.com/office/officeart/2008/layout/HorizontalMultiLevelHierarchy"/>
    <dgm:cxn modelId="{AAD62713-25C0-488E-A664-FA8EF3CC30A6}" type="presParOf" srcId="{C1AA1509-D58A-4E4E-B549-570A372737FC}" destId="{1A6D6312-EF9F-4A89-940C-5C6ED0101A41}" srcOrd="2" destOrd="0" presId="urn:microsoft.com/office/officeart/2008/layout/HorizontalMultiLevelHierarchy"/>
    <dgm:cxn modelId="{EF386566-2B82-4852-98BE-F1A55F2F1AA8}" type="presParOf" srcId="{1A6D6312-EF9F-4A89-940C-5C6ED0101A41}" destId="{8A0D89B4-A583-43D7-B552-BE50C9998763}" srcOrd="0" destOrd="0" presId="urn:microsoft.com/office/officeart/2008/layout/HorizontalMultiLevelHierarchy"/>
    <dgm:cxn modelId="{6E6100B4-58FC-4584-A035-46CEAA76C8CC}" type="presParOf" srcId="{C1AA1509-D58A-4E4E-B549-570A372737FC}" destId="{D57D425A-4A65-4CCC-A645-DDA3BC33EABC}" srcOrd="3" destOrd="0" presId="urn:microsoft.com/office/officeart/2008/layout/HorizontalMultiLevelHierarchy"/>
    <dgm:cxn modelId="{A3FB8DCC-243B-4C31-B3AC-EA82E2A63996}" type="presParOf" srcId="{D57D425A-4A65-4CCC-A645-DDA3BC33EABC}" destId="{8013B9BA-37A3-4BFA-A4DF-DD6DCCEE1420}" srcOrd="0" destOrd="0" presId="urn:microsoft.com/office/officeart/2008/layout/HorizontalMultiLevelHierarchy"/>
    <dgm:cxn modelId="{5A32159B-2CCC-48FB-BBBB-D88A2A1C71E8}" type="presParOf" srcId="{D57D425A-4A65-4CCC-A645-DDA3BC33EABC}" destId="{AF35D4A6-F530-4D3D-B92B-29B86853B29D}" srcOrd="1" destOrd="0" presId="urn:microsoft.com/office/officeart/2008/layout/HorizontalMultiLevelHierarchy"/>
    <dgm:cxn modelId="{FF53ADD0-F7CA-4D03-8727-D4E7448E095D}" type="presParOf" srcId="{C1AA1509-D58A-4E4E-B549-570A372737FC}" destId="{25E02460-3616-4201-A33B-A70E205DFF06}" srcOrd="4" destOrd="0" presId="urn:microsoft.com/office/officeart/2008/layout/HorizontalMultiLevelHierarchy"/>
    <dgm:cxn modelId="{7CCC319B-BDE7-49AB-B98B-6D2203E2E727}" type="presParOf" srcId="{25E02460-3616-4201-A33B-A70E205DFF06}" destId="{08DEEE0D-F42B-4127-B1AA-5F2580F489C3}" srcOrd="0" destOrd="0" presId="urn:microsoft.com/office/officeart/2008/layout/HorizontalMultiLevelHierarchy"/>
    <dgm:cxn modelId="{0A7D1497-5A94-480F-8F15-577FA621A002}" type="presParOf" srcId="{C1AA1509-D58A-4E4E-B549-570A372737FC}" destId="{BF4D0A18-F19C-4E90-873A-D5ACA8E44BD6}" srcOrd="5" destOrd="0" presId="urn:microsoft.com/office/officeart/2008/layout/HorizontalMultiLevelHierarchy"/>
    <dgm:cxn modelId="{920D1331-A188-4061-9129-B4D6AEC4CBA8}" type="presParOf" srcId="{BF4D0A18-F19C-4E90-873A-D5ACA8E44BD6}" destId="{5FB3BF33-1B3F-4842-A1F1-64B38DBD92C9}" srcOrd="0" destOrd="0" presId="urn:microsoft.com/office/officeart/2008/layout/HorizontalMultiLevelHierarchy"/>
    <dgm:cxn modelId="{F99D0C30-C390-47E5-9360-04739409A17D}" type="presParOf" srcId="{BF4D0A18-F19C-4E90-873A-D5ACA8E44BD6}" destId="{194FBEE4-17CE-41BE-8BFF-1CF2DA2D3B52}" srcOrd="1" destOrd="0" presId="urn:microsoft.com/office/officeart/2008/layout/HorizontalMultiLevelHierarchy"/>
    <dgm:cxn modelId="{9CECAE83-23B7-42D6-9D83-09DD3FF775E3}" type="presParOf" srcId="{C1AA1509-D58A-4E4E-B549-570A372737FC}" destId="{ADB793B8-0B67-4620-B906-8680E3E494C2}" srcOrd="6" destOrd="0" presId="urn:microsoft.com/office/officeart/2008/layout/HorizontalMultiLevelHierarchy"/>
    <dgm:cxn modelId="{BC0CFA98-B022-471A-B94C-2E1F43CB5F8A}" type="presParOf" srcId="{ADB793B8-0B67-4620-B906-8680E3E494C2}" destId="{ECD48BCF-ADA2-4E19-844D-C4F575F6E6E0}" srcOrd="0" destOrd="0" presId="urn:microsoft.com/office/officeart/2008/layout/HorizontalMultiLevelHierarchy"/>
    <dgm:cxn modelId="{B07B29AF-ABEF-436F-85A8-EE692BC2138F}" type="presParOf" srcId="{C1AA1509-D58A-4E4E-B549-570A372737FC}" destId="{DAE0F857-FC8E-45A0-B453-90467407E414}" srcOrd="7" destOrd="0" presId="urn:microsoft.com/office/officeart/2008/layout/HorizontalMultiLevelHierarchy"/>
    <dgm:cxn modelId="{9749EFF9-74C4-492F-9DA1-8297C7B96BB5}" type="presParOf" srcId="{DAE0F857-FC8E-45A0-B453-90467407E414}" destId="{03E2804A-C7BC-4592-808B-7E94554193E7}" srcOrd="0" destOrd="0" presId="urn:microsoft.com/office/officeart/2008/layout/HorizontalMultiLevelHierarchy"/>
    <dgm:cxn modelId="{9F21D87F-7081-4447-9D87-AD0AAB289967}" type="presParOf" srcId="{DAE0F857-FC8E-45A0-B453-90467407E414}" destId="{A4874DED-D6D6-4239-B38A-B144F5920C5B}" srcOrd="1" destOrd="0" presId="urn:microsoft.com/office/officeart/2008/layout/HorizontalMultiLevelHierarchy"/>
    <dgm:cxn modelId="{272EAF09-AF05-4772-8E6E-01B84B7A1E6D}" type="presParOf" srcId="{C1AA1509-D58A-4E4E-B549-570A372737FC}" destId="{5E7A7BEB-657F-4D62-AF00-3948ED93D15B}" srcOrd="8" destOrd="0" presId="urn:microsoft.com/office/officeart/2008/layout/HorizontalMultiLevelHierarchy"/>
    <dgm:cxn modelId="{CED46204-4EB6-4274-95B5-889AFDE3CD6D}" type="presParOf" srcId="{5E7A7BEB-657F-4D62-AF00-3948ED93D15B}" destId="{E1F90054-25CF-42DC-9AC4-F695BB8C9824}" srcOrd="0" destOrd="0" presId="urn:microsoft.com/office/officeart/2008/layout/HorizontalMultiLevelHierarchy"/>
    <dgm:cxn modelId="{3E1808E1-4393-4659-95A5-507C9C7FE764}" type="presParOf" srcId="{C1AA1509-D58A-4E4E-B549-570A372737FC}" destId="{EA1A208D-1DED-4E01-932F-C1634A282849}" srcOrd="9" destOrd="0" presId="urn:microsoft.com/office/officeart/2008/layout/HorizontalMultiLevelHierarchy"/>
    <dgm:cxn modelId="{02E3E7BB-B0C9-40D7-821A-A73620446770}" type="presParOf" srcId="{EA1A208D-1DED-4E01-932F-C1634A282849}" destId="{E4D79BF3-F151-4080-A03D-A6EDF2AD94C7}" srcOrd="0" destOrd="0" presId="urn:microsoft.com/office/officeart/2008/layout/HorizontalMultiLevelHierarchy"/>
    <dgm:cxn modelId="{5F5EA35F-EC2B-42AC-AB18-AC80C973ED3D}" type="presParOf" srcId="{EA1A208D-1DED-4E01-932F-C1634A282849}" destId="{DC42DED1-35FB-4770-A93F-804DD0E97460}" srcOrd="1" destOrd="0" presId="urn:microsoft.com/office/officeart/2008/layout/HorizontalMultiLevelHierarchy"/>
    <dgm:cxn modelId="{DEAF0C39-D7CC-45FA-ADE4-822C0BED59E2}" type="presParOf" srcId="{C1AA1509-D58A-4E4E-B549-570A372737FC}" destId="{258685E2-D874-4FF4-B6E3-BDC4573B1BBF}" srcOrd="10" destOrd="0" presId="urn:microsoft.com/office/officeart/2008/layout/HorizontalMultiLevelHierarchy"/>
    <dgm:cxn modelId="{EBCCBB88-A97A-40EC-8871-79A653CE6EE4}" type="presParOf" srcId="{258685E2-D874-4FF4-B6E3-BDC4573B1BBF}" destId="{8EAE12AA-FC1B-43FC-8269-72181C1CD81A}" srcOrd="0" destOrd="0" presId="urn:microsoft.com/office/officeart/2008/layout/HorizontalMultiLevelHierarchy"/>
    <dgm:cxn modelId="{2F1B71E3-4254-4BB4-AAE0-9890752ED775}" type="presParOf" srcId="{C1AA1509-D58A-4E4E-B549-570A372737FC}" destId="{90F4B6C9-0CA5-478B-AC01-8A0E3A7E10E4}" srcOrd="11" destOrd="0" presId="urn:microsoft.com/office/officeart/2008/layout/HorizontalMultiLevelHierarchy"/>
    <dgm:cxn modelId="{86AA138A-7F78-476E-866E-CB946A1E7B46}" type="presParOf" srcId="{90F4B6C9-0CA5-478B-AC01-8A0E3A7E10E4}" destId="{6BD4559B-51F6-4314-9FFD-E2493E64EB70}" srcOrd="0" destOrd="0" presId="urn:microsoft.com/office/officeart/2008/layout/HorizontalMultiLevelHierarchy"/>
    <dgm:cxn modelId="{D700025A-A77F-42F2-B8B4-6AAA3A9A70D8}" type="presParOf" srcId="{90F4B6C9-0CA5-478B-AC01-8A0E3A7E10E4}" destId="{6CA766B6-B9D5-4EF3-8D80-2CA80ECBE000}" srcOrd="1" destOrd="0" presId="urn:microsoft.com/office/officeart/2008/layout/HorizontalMultiLevelHierarchy"/>
    <dgm:cxn modelId="{3149BCD5-D67A-485D-83C8-6C43779EED18}" type="presParOf" srcId="{C1AA1509-D58A-4E4E-B549-570A372737FC}" destId="{AE6E0CFE-A206-4421-971A-04C3803D8B18}" srcOrd="12" destOrd="0" presId="urn:microsoft.com/office/officeart/2008/layout/HorizontalMultiLevelHierarchy"/>
    <dgm:cxn modelId="{E13E19D7-9430-4753-AA51-8716D20CBBF4}" type="presParOf" srcId="{AE6E0CFE-A206-4421-971A-04C3803D8B18}" destId="{18743FE6-A550-40DA-BC80-BF41E17E2106}" srcOrd="0" destOrd="0" presId="urn:microsoft.com/office/officeart/2008/layout/HorizontalMultiLevelHierarchy"/>
    <dgm:cxn modelId="{B4AFD694-39C8-40DD-A2EB-706F3D93B8A0}" type="presParOf" srcId="{C1AA1509-D58A-4E4E-B549-570A372737FC}" destId="{F53E9C32-2C8C-45E3-87EE-84A3E12B9030}" srcOrd="13" destOrd="0" presId="urn:microsoft.com/office/officeart/2008/layout/HorizontalMultiLevelHierarchy"/>
    <dgm:cxn modelId="{31BABDF9-659C-4342-8477-52BD230DF2F0}" type="presParOf" srcId="{F53E9C32-2C8C-45E3-87EE-84A3E12B9030}" destId="{2EB10C08-6999-45DC-86AA-C7DF3475C8FE}" srcOrd="0" destOrd="0" presId="urn:microsoft.com/office/officeart/2008/layout/HorizontalMultiLevelHierarchy"/>
    <dgm:cxn modelId="{6D98753E-B987-4D07-85B3-29E26388B144}" type="presParOf" srcId="{F53E9C32-2C8C-45E3-87EE-84A3E12B9030}" destId="{A63D8611-23F3-4B18-A0E0-2F2D69824892}" srcOrd="1" destOrd="0" presId="urn:microsoft.com/office/officeart/2008/layout/HorizontalMultiLevelHierarchy"/>
    <dgm:cxn modelId="{A5FE8F6D-F8F0-4A44-91BD-7862A028C845}" type="presParOf" srcId="{C1AA1509-D58A-4E4E-B549-570A372737FC}" destId="{781F8C09-2FE7-4A3F-8D85-F27B3C052E3C}" srcOrd="14" destOrd="0" presId="urn:microsoft.com/office/officeart/2008/layout/HorizontalMultiLevelHierarchy"/>
    <dgm:cxn modelId="{9C906141-3AAF-4883-A0F1-6A7EA5117D96}" type="presParOf" srcId="{781F8C09-2FE7-4A3F-8D85-F27B3C052E3C}" destId="{C472AB23-5135-4C7A-B0AF-E05FAF0371AB}" srcOrd="0" destOrd="0" presId="urn:microsoft.com/office/officeart/2008/layout/HorizontalMultiLevelHierarchy"/>
    <dgm:cxn modelId="{0C860FB1-71C0-4C88-A7C9-0B003EAE34C0}" type="presParOf" srcId="{C1AA1509-D58A-4E4E-B549-570A372737FC}" destId="{0F970C65-0BF9-4384-B95A-A614BCD8E42C}" srcOrd="15" destOrd="0" presId="urn:microsoft.com/office/officeart/2008/layout/HorizontalMultiLevelHierarchy"/>
    <dgm:cxn modelId="{0A03E99D-D722-464C-889D-22587A880CB5}" type="presParOf" srcId="{0F970C65-0BF9-4384-B95A-A614BCD8E42C}" destId="{87C3BD1D-D43E-4EE9-BC0E-6E92E77B735A}" srcOrd="0" destOrd="0" presId="urn:microsoft.com/office/officeart/2008/layout/HorizontalMultiLevelHierarchy"/>
    <dgm:cxn modelId="{C20D9893-89EA-41CE-89F9-7796FC765A47}" type="presParOf" srcId="{0F970C65-0BF9-4384-B95A-A614BCD8E42C}" destId="{7560D14D-BD22-43BE-B384-1C226927AEF9}" srcOrd="1" destOrd="0" presId="urn:microsoft.com/office/officeart/2008/layout/HorizontalMultiLevelHierarchy"/>
    <dgm:cxn modelId="{5B0A2D38-5850-46BF-A75C-B37870EA5CA6}" type="presParOf" srcId="{797E6223-0A8B-46E2-B26B-4368AA2610B6}" destId="{D7ECCE01-7172-4892-8CF0-B2FB8BF08C6E}" srcOrd="10" destOrd="0" presId="urn:microsoft.com/office/officeart/2008/layout/HorizontalMultiLevelHierarchy"/>
    <dgm:cxn modelId="{6C10BDBD-037C-4B59-A115-600448A69F45}" type="presParOf" srcId="{D7ECCE01-7172-4892-8CF0-B2FB8BF08C6E}" destId="{9FCA5814-07CA-4939-9CE8-DECC65817A03}" srcOrd="0" destOrd="0" presId="urn:microsoft.com/office/officeart/2008/layout/HorizontalMultiLevelHierarchy"/>
    <dgm:cxn modelId="{A33BAF55-42CE-4331-BC89-F2D2FD070036}" type="presParOf" srcId="{797E6223-0A8B-46E2-B26B-4368AA2610B6}" destId="{FD4580DE-5F05-4C24-8874-888FE5D5A2EC}" srcOrd="11" destOrd="0" presId="urn:microsoft.com/office/officeart/2008/layout/HorizontalMultiLevelHierarchy"/>
    <dgm:cxn modelId="{BCD401C2-0C3B-44C2-9A41-D3023CC8CA8E}" type="presParOf" srcId="{FD4580DE-5F05-4C24-8874-888FE5D5A2EC}" destId="{56E5AFD2-87AA-4BC0-8248-79DFD0CD8FBE}" srcOrd="0" destOrd="0" presId="urn:microsoft.com/office/officeart/2008/layout/HorizontalMultiLevelHierarchy"/>
    <dgm:cxn modelId="{23615D41-3D1C-47AE-A7F7-2A1B617C402E}" type="presParOf" srcId="{FD4580DE-5F05-4C24-8874-888FE5D5A2EC}" destId="{68EAFB80-C225-4ED4-A452-E0C3A57491A4}" srcOrd="1" destOrd="0" presId="urn:microsoft.com/office/officeart/2008/layout/HorizontalMultiLevelHierarchy"/>
    <dgm:cxn modelId="{3CA9E816-181E-4D23-9B71-66D0D460C3D9}" type="presParOf" srcId="{68EAFB80-C225-4ED4-A452-E0C3A57491A4}" destId="{6CA07A04-2B73-41C5-8AFC-7CB25033D242}" srcOrd="0" destOrd="0" presId="urn:microsoft.com/office/officeart/2008/layout/HorizontalMultiLevelHierarchy"/>
    <dgm:cxn modelId="{602A19D2-9CAD-4DAF-829F-D47712D85A95}" type="presParOf" srcId="{6CA07A04-2B73-41C5-8AFC-7CB25033D242}" destId="{C79F3543-A4D7-43C9-8B1E-0DCF514DF8F6}" srcOrd="0" destOrd="0" presId="urn:microsoft.com/office/officeart/2008/layout/HorizontalMultiLevelHierarchy"/>
    <dgm:cxn modelId="{12DC201A-0F8A-477D-AA7A-3BD39A39F1F5}" type="presParOf" srcId="{68EAFB80-C225-4ED4-A452-E0C3A57491A4}" destId="{1641488D-AC87-48C9-A0E1-044C59DFBD22}" srcOrd="1" destOrd="0" presId="urn:microsoft.com/office/officeart/2008/layout/HorizontalMultiLevelHierarchy"/>
    <dgm:cxn modelId="{EAB491C6-3C87-4599-A99D-F645B9DC4933}" type="presParOf" srcId="{1641488D-AC87-48C9-A0E1-044C59DFBD22}" destId="{7975AD58-1C4B-414A-839B-2C14AA4956CA}" srcOrd="0" destOrd="0" presId="urn:microsoft.com/office/officeart/2008/layout/HorizontalMultiLevelHierarchy"/>
    <dgm:cxn modelId="{0532F0CF-2629-4AE1-8368-3F843D95B03B}" type="presParOf" srcId="{1641488D-AC87-48C9-A0E1-044C59DFBD22}" destId="{519E575C-3652-481E-8D4F-04EE008A455A}" srcOrd="1" destOrd="0" presId="urn:microsoft.com/office/officeart/2008/layout/HorizontalMultiLevelHierarchy"/>
    <dgm:cxn modelId="{A9DD517F-81F0-4F60-B8B7-A6F74CBAC79F}" type="presParOf" srcId="{68EAFB80-C225-4ED4-A452-E0C3A57491A4}" destId="{C4D54540-3D92-43EE-9359-CAB2DC74729B}" srcOrd="2" destOrd="0" presId="urn:microsoft.com/office/officeart/2008/layout/HorizontalMultiLevelHierarchy"/>
    <dgm:cxn modelId="{16CD6FB6-AF7F-480D-8D2E-685631709484}" type="presParOf" srcId="{C4D54540-3D92-43EE-9359-CAB2DC74729B}" destId="{F6B821BD-70F2-4450-9369-6C1CA1DF700C}" srcOrd="0" destOrd="0" presId="urn:microsoft.com/office/officeart/2008/layout/HorizontalMultiLevelHierarchy"/>
    <dgm:cxn modelId="{CAB7CAC3-909A-4B6C-9B03-3D01600BA297}" type="presParOf" srcId="{68EAFB80-C225-4ED4-A452-E0C3A57491A4}" destId="{B41D9595-E6A6-4E0B-9BB8-34B6F22315B4}" srcOrd="3" destOrd="0" presId="urn:microsoft.com/office/officeart/2008/layout/HorizontalMultiLevelHierarchy"/>
    <dgm:cxn modelId="{BDCB92F7-BB0A-49EC-9EC0-BE821366C6AB}" type="presParOf" srcId="{B41D9595-E6A6-4E0B-9BB8-34B6F22315B4}" destId="{D44390AF-8DB3-4E37-92F9-AF9F82D745B1}" srcOrd="0" destOrd="0" presId="urn:microsoft.com/office/officeart/2008/layout/HorizontalMultiLevelHierarchy"/>
    <dgm:cxn modelId="{E1E79CB7-3C41-41C7-95E9-AD9D262BFFBD}" type="presParOf" srcId="{B41D9595-E6A6-4E0B-9BB8-34B6F22315B4}" destId="{5F8122BF-C305-4547-B92E-EA4D49877308}" srcOrd="1" destOrd="0" presId="urn:microsoft.com/office/officeart/2008/layout/HorizontalMultiLevelHierarchy"/>
    <dgm:cxn modelId="{5E252199-5285-427E-96F1-39AE97AD793A}" type="presParOf" srcId="{68EAFB80-C225-4ED4-A452-E0C3A57491A4}" destId="{771C721D-4259-415E-AEF4-8C2A548ACDD6}" srcOrd="4" destOrd="0" presId="urn:microsoft.com/office/officeart/2008/layout/HorizontalMultiLevelHierarchy"/>
    <dgm:cxn modelId="{5AEF84D6-C248-4321-9BC2-995EAD08639A}" type="presParOf" srcId="{771C721D-4259-415E-AEF4-8C2A548ACDD6}" destId="{6AD1238A-19AE-43C7-83F6-93B9EA377034}" srcOrd="0" destOrd="0" presId="urn:microsoft.com/office/officeart/2008/layout/HorizontalMultiLevelHierarchy"/>
    <dgm:cxn modelId="{162DDE71-73F8-43C8-B279-06C177EE31BE}" type="presParOf" srcId="{68EAFB80-C225-4ED4-A452-E0C3A57491A4}" destId="{555DF803-7073-474F-ACE4-67DA1C4A3894}" srcOrd="5" destOrd="0" presId="urn:microsoft.com/office/officeart/2008/layout/HorizontalMultiLevelHierarchy"/>
    <dgm:cxn modelId="{9C7EB637-CA8B-4BF5-B1C5-546B6C1FC8B5}" type="presParOf" srcId="{555DF803-7073-474F-ACE4-67DA1C4A3894}" destId="{E344CA41-E1CD-4312-9A45-BF1366A06CF9}" srcOrd="0" destOrd="0" presId="urn:microsoft.com/office/officeart/2008/layout/HorizontalMultiLevelHierarchy"/>
    <dgm:cxn modelId="{A99223E2-16BD-4E5A-B287-AAFB9BED3AE2}" type="presParOf" srcId="{555DF803-7073-474F-ACE4-67DA1C4A3894}" destId="{0A536DDD-0F02-4A37-8C44-94D26A1F529B}" srcOrd="1" destOrd="0" presId="urn:microsoft.com/office/officeart/2008/layout/HorizontalMultiLevelHierarchy"/>
    <dgm:cxn modelId="{E4E01F84-69AB-4AAB-B0E8-E85B94510704}" type="presParOf" srcId="{68EAFB80-C225-4ED4-A452-E0C3A57491A4}" destId="{89699523-E9DF-4508-997E-B2126F58C334}" srcOrd="6" destOrd="0" presId="urn:microsoft.com/office/officeart/2008/layout/HorizontalMultiLevelHierarchy"/>
    <dgm:cxn modelId="{C660B260-ED7C-430A-AB0E-D1589F6422F6}" type="presParOf" srcId="{89699523-E9DF-4508-997E-B2126F58C334}" destId="{F923E23A-59EF-4B64-817A-2BB03BDCEF62}" srcOrd="0" destOrd="0" presId="urn:microsoft.com/office/officeart/2008/layout/HorizontalMultiLevelHierarchy"/>
    <dgm:cxn modelId="{975FB8C1-72EC-4784-9129-CE8C278E0990}" type="presParOf" srcId="{68EAFB80-C225-4ED4-A452-E0C3A57491A4}" destId="{98F2E194-FD88-4EA7-940C-DC2391E8DD19}" srcOrd="7" destOrd="0" presId="urn:microsoft.com/office/officeart/2008/layout/HorizontalMultiLevelHierarchy"/>
    <dgm:cxn modelId="{3ED5DC09-8572-466E-97DF-ACFCD1088693}" type="presParOf" srcId="{98F2E194-FD88-4EA7-940C-DC2391E8DD19}" destId="{ED95EDF1-A57D-4173-AE97-9A88F3645913}" srcOrd="0" destOrd="0" presId="urn:microsoft.com/office/officeart/2008/layout/HorizontalMultiLevelHierarchy"/>
    <dgm:cxn modelId="{E3AA2696-3764-4779-BEE1-86A42735E723}" type="presParOf" srcId="{98F2E194-FD88-4EA7-940C-DC2391E8DD19}" destId="{5401A591-BC4F-48C3-BF0C-18A449D624E0}" srcOrd="1" destOrd="0" presId="urn:microsoft.com/office/officeart/2008/layout/HorizontalMultiLevelHierarchy"/>
    <dgm:cxn modelId="{6D22AEF5-FBF1-4842-9514-9DF0758E9597}" type="presParOf" srcId="{68EAFB80-C225-4ED4-A452-E0C3A57491A4}" destId="{38293566-BC76-4267-B29B-51A454EC50E6}" srcOrd="8" destOrd="0" presId="urn:microsoft.com/office/officeart/2008/layout/HorizontalMultiLevelHierarchy"/>
    <dgm:cxn modelId="{3E1EF548-CA6B-436D-A42A-B6FD7EC26B7A}" type="presParOf" srcId="{38293566-BC76-4267-B29B-51A454EC50E6}" destId="{0B12C3CF-C406-4FB5-9AA8-5B8305B4B036}" srcOrd="0" destOrd="0" presId="urn:microsoft.com/office/officeart/2008/layout/HorizontalMultiLevelHierarchy"/>
    <dgm:cxn modelId="{3835A557-3DF5-4546-8E82-100A7354F4B1}" type="presParOf" srcId="{68EAFB80-C225-4ED4-A452-E0C3A57491A4}" destId="{32CF1598-6A19-4A66-B36A-34430ADA1530}" srcOrd="9" destOrd="0" presId="urn:microsoft.com/office/officeart/2008/layout/HorizontalMultiLevelHierarchy"/>
    <dgm:cxn modelId="{6C54E660-9E35-418E-B211-25ED9AF323C6}" type="presParOf" srcId="{32CF1598-6A19-4A66-B36A-34430ADA1530}" destId="{B193B009-F93A-4988-9CDF-12F16E099FFA}" srcOrd="0" destOrd="0" presId="urn:microsoft.com/office/officeart/2008/layout/HorizontalMultiLevelHierarchy"/>
    <dgm:cxn modelId="{B4D168D0-FF85-4DDE-B23F-DEB4975470EB}" type="presParOf" srcId="{32CF1598-6A19-4A66-B36A-34430ADA1530}" destId="{37F5BD39-DE6C-4CB4-8D34-597BCD7969C3}" srcOrd="1" destOrd="0" presId="urn:microsoft.com/office/officeart/2008/layout/HorizontalMultiLevelHierarchy"/>
    <dgm:cxn modelId="{E935F4AA-6355-4860-B5DD-EB75CCD18A48}" type="presParOf" srcId="{797E6223-0A8B-46E2-B26B-4368AA2610B6}" destId="{5A12E4C4-10C8-48FF-A21B-DEAF6CFE91BF}" srcOrd="12" destOrd="0" presId="urn:microsoft.com/office/officeart/2008/layout/HorizontalMultiLevelHierarchy"/>
    <dgm:cxn modelId="{578256AE-64A8-43D2-BB30-5F17CAAC5190}" type="presParOf" srcId="{5A12E4C4-10C8-48FF-A21B-DEAF6CFE91BF}" destId="{6C1FA588-8F78-4D45-9950-3E8976BF88D3}" srcOrd="0" destOrd="0" presId="urn:microsoft.com/office/officeart/2008/layout/HorizontalMultiLevelHierarchy"/>
    <dgm:cxn modelId="{CC56286B-6DA5-4D66-8683-DBD766FD2AC5}" type="presParOf" srcId="{797E6223-0A8B-46E2-B26B-4368AA2610B6}" destId="{9797A9CD-6F32-4B60-9A0E-A4FA94445AE2}" srcOrd="13" destOrd="0" presId="urn:microsoft.com/office/officeart/2008/layout/HorizontalMultiLevelHierarchy"/>
    <dgm:cxn modelId="{EFF64D86-CCF4-4682-B980-8500296FBA3B}" type="presParOf" srcId="{9797A9CD-6F32-4B60-9A0E-A4FA94445AE2}" destId="{13DC4A9F-5859-4888-8395-6FE27B303FAC}" srcOrd="0" destOrd="0" presId="urn:microsoft.com/office/officeart/2008/layout/HorizontalMultiLevelHierarchy"/>
    <dgm:cxn modelId="{EC3D635E-4DD0-4F7D-8527-52CD9ED44B40}" type="presParOf" srcId="{9797A9CD-6F32-4B60-9A0E-A4FA94445AE2}" destId="{70800DB5-2A4A-4B5C-A972-17777E729DD7}" srcOrd="1" destOrd="0" presId="urn:microsoft.com/office/officeart/2008/layout/HorizontalMultiLevelHierarchy"/>
    <dgm:cxn modelId="{5D3CDCF3-E921-41DA-80E2-4CE26F0D4147}" type="presParOf" srcId="{70800DB5-2A4A-4B5C-A972-17777E729DD7}" destId="{FE3BB596-F7AA-4280-92D0-BACECD7035C7}" srcOrd="0" destOrd="0" presId="urn:microsoft.com/office/officeart/2008/layout/HorizontalMultiLevelHierarchy"/>
    <dgm:cxn modelId="{5C0E9B59-0DE7-4EE9-8677-02268A998130}" type="presParOf" srcId="{FE3BB596-F7AA-4280-92D0-BACECD7035C7}" destId="{581C7216-0EBF-4E03-A02A-480EED007B36}" srcOrd="0" destOrd="0" presId="urn:microsoft.com/office/officeart/2008/layout/HorizontalMultiLevelHierarchy"/>
    <dgm:cxn modelId="{39C4E216-EA8D-4923-A34D-E7D454ADC03C}" type="presParOf" srcId="{70800DB5-2A4A-4B5C-A972-17777E729DD7}" destId="{E699230B-C662-42BC-99CF-223F8A81AD57}" srcOrd="1" destOrd="0" presId="urn:microsoft.com/office/officeart/2008/layout/HorizontalMultiLevelHierarchy"/>
    <dgm:cxn modelId="{4F0E7EEE-E05A-41C7-B5E4-D21B2EED9B9E}" type="presParOf" srcId="{E699230B-C662-42BC-99CF-223F8A81AD57}" destId="{5B65BF4C-5C9A-4DCF-85C9-67BFBF2C28BB}" srcOrd="0" destOrd="0" presId="urn:microsoft.com/office/officeart/2008/layout/HorizontalMultiLevelHierarchy"/>
    <dgm:cxn modelId="{F3FC2B84-859B-402D-8BF3-CFF6DDE809EF}" type="presParOf" srcId="{E699230B-C662-42BC-99CF-223F8A81AD57}" destId="{2678C7E8-60EC-441B-A477-BFA22A7A1FB1}" srcOrd="1" destOrd="0" presId="urn:microsoft.com/office/officeart/2008/layout/HorizontalMultiLevelHierarchy"/>
    <dgm:cxn modelId="{78A4BE09-05ED-471D-89D2-D21C05FD99B3}" type="presParOf" srcId="{70800DB5-2A4A-4B5C-A972-17777E729DD7}" destId="{B91C95A5-3A8F-4CED-8FD6-6FC0CC778A28}" srcOrd="2" destOrd="0" presId="urn:microsoft.com/office/officeart/2008/layout/HorizontalMultiLevelHierarchy"/>
    <dgm:cxn modelId="{223A3D46-EAE7-4569-95B8-E24C5FAC9768}" type="presParOf" srcId="{B91C95A5-3A8F-4CED-8FD6-6FC0CC778A28}" destId="{4DE4F19B-96A9-41EF-9119-A89CE94EBE90}" srcOrd="0" destOrd="0" presId="urn:microsoft.com/office/officeart/2008/layout/HorizontalMultiLevelHierarchy"/>
    <dgm:cxn modelId="{D7328F30-D0B6-4732-A79A-A51954E46957}" type="presParOf" srcId="{70800DB5-2A4A-4B5C-A972-17777E729DD7}" destId="{F7127FD3-D6D9-43E7-967B-2F15128B9896}" srcOrd="3" destOrd="0" presId="urn:microsoft.com/office/officeart/2008/layout/HorizontalMultiLevelHierarchy"/>
    <dgm:cxn modelId="{534952B3-BDFA-4F6E-AC51-B85FD5000A49}" type="presParOf" srcId="{F7127FD3-D6D9-43E7-967B-2F15128B9896}" destId="{45CEAD4C-9C87-4EA9-9998-B5264D3F0C46}" srcOrd="0" destOrd="0" presId="urn:microsoft.com/office/officeart/2008/layout/HorizontalMultiLevelHierarchy"/>
    <dgm:cxn modelId="{C7C2AF45-D114-467C-A9B1-90F0547EBF39}" type="presParOf" srcId="{F7127FD3-D6D9-43E7-967B-2F15128B9896}" destId="{D68E4243-7056-468B-B712-167FC18EF26E}" srcOrd="1" destOrd="0" presId="urn:microsoft.com/office/officeart/2008/layout/HorizontalMultiLevelHierarchy"/>
    <dgm:cxn modelId="{47272F41-7888-4550-B80F-309695DE3449}" type="presParOf" srcId="{70800DB5-2A4A-4B5C-A972-17777E729DD7}" destId="{7DD530DE-4648-46D1-8503-669487D52FD6}" srcOrd="4" destOrd="0" presId="urn:microsoft.com/office/officeart/2008/layout/HorizontalMultiLevelHierarchy"/>
    <dgm:cxn modelId="{BDC985A5-E866-4CC9-8C0F-3B0B62070215}" type="presParOf" srcId="{7DD530DE-4648-46D1-8503-669487D52FD6}" destId="{ACAD7C81-42B4-46F1-8D60-354349CBFEE0}" srcOrd="0" destOrd="0" presId="urn:microsoft.com/office/officeart/2008/layout/HorizontalMultiLevelHierarchy"/>
    <dgm:cxn modelId="{DB1EAC74-79FB-4F25-BDB7-F3EBC5135D54}" type="presParOf" srcId="{70800DB5-2A4A-4B5C-A972-17777E729DD7}" destId="{A22FB681-1267-437A-8BBC-4D923734F752}" srcOrd="5" destOrd="0" presId="urn:microsoft.com/office/officeart/2008/layout/HorizontalMultiLevelHierarchy"/>
    <dgm:cxn modelId="{836B887B-63ED-46CD-87E7-D27189490332}" type="presParOf" srcId="{A22FB681-1267-437A-8BBC-4D923734F752}" destId="{7ECE8A42-0892-439F-9A15-B3B8797DB4C9}" srcOrd="0" destOrd="0" presId="urn:microsoft.com/office/officeart/2008/layout/HorizontalMultiLevelHierarchy"/>
    <dgm:cxn modelId="{A792D3FB-1735-4B14-9C15-5181E1088FA7}" type="presParOf" srcId="{A22FB681-1267-437A-8BBC-4D923734F752}" destId="{EA643072-6084-406C-9D1B-1086723555BD}" srcOrd="1" destOrd="0" presId="urn:microsoft.com/office/officeart/2008/layout/HorizontalMultiLevelHierarchy"/>
    <dgm:cxn modelId="{86A22B58-D8E6-4C45-A650-49A7B2FB0ED3}" type="presParOf" srcId="{797E6223-0A8B-46E2-B26B-4368AA2610B6}" destId="{AFF9DFD2-2960-4D44-804B-5A3672F527CD}" srcOrd="14" destOrd="0" presId="urn:microsoft.com/office/officeart/2008/layout/HorizontalMultiLevelHierarchy"/>
    <dgm:cxn modelId="{C83890C0-FB0D-40F7-882A-2B2E122A08FF}" type="presParOf" srcId="{AFF9DFD2-2960-4D44-804B-5A3672F527CD}" destId="{C4F14AE1-0965-4D13-A0D6-D24856C316BB}" srcOrd="0" destOrd="0" presId="urn:microsoft.com/office/officeart/2008/layout/HorizontalMultiLevelHierarchy"/>
    <dgm:cxn modelId="{DF8822D2-BE5D-41A6-A795-896D59064A4E}" type="presParOf" srcId="{797E6223-0A8B-46E2-B26B-4368AA2610B6}" destId="{30074685-7447-4429-9EA8-8A58F2AD512D}" srcOrd="15" destOrd="0" presId="urn:microsoft.com/office/officeart/2008/layout/HorizontalMultiLevelHierarchy"/>
    <dgm:cxn modelId="{5753D19F-AA6D-43B9-B3E4-D0ADD57807C8}" type="presParOf" srcId="{30074685-7447-4429-9EA8-8A58F2AD512D}" destId="{076C54CE-4503-45A4-9EC8-9D064AFC7736}" srcOrd="0" destOrd="0" presId="urn:microsoft.com/office/officeart/2008/layout/HorizontalMultiLevelHierarchy"/>
    <dgm:cxn modelId="{7BFEDF52-9F3F-43DE-9672-1853FF1CA5E9}" type="presParOf" srcId="{30074685-7447-4429-9EA8-8A58F2AD512D}" destId="{26F4704A-A260-4378-A3F3-29BFF7083760}" srcOrd="1" destOrd="0" presId="urn:microsoft.com/office/officeart/2008/layout/HorizontalMultiLevelHierarchy"/>
    <dgm:cxn modelId="{60C1A940-523D-4837-890E-1D12E680F654}" type="presParOf" srcId="{26F4704A-A260-4378-A3F3-29BFF7083760}" destId="{6B5EC3CB-6E9E-4573-9CDA-93AF9AA84105}" srcOrd="0" destOrd="0" presId="urn:microsoft.com/office/officeart/2008/layout/HorizontalMultiLevelHierarchy"/>
    <dgm:cxn modelId="{9CD0EFDD-1EBB-41CA-914C-9E2E82B09C97}" type="presParOf" srcId="{6B5EC3CB-6E9E-4573-9CDA-93AF9AA84105}" destId="{19BBF3FA-EE87-4B53-8D2D-C6A18CD3B99C}" srcOrd="0" destOrd="0" presId="urn:microsoft.com/office/officeart/2008/layout/HorizontalMultiLevelHierarchy"/>
    <dgm:cxn modelId="{BF739FB2-34E4-4664-A782-84A0843C812F}" type="presParOf" srcId="{26F4704A-A260-4378-A3F3-29BFF7083760}" destId="{CF8BB83B-D678-41AB-A51F-5E221F91AC0A}" srcOrd="1" destOrd="0" presId="urn:microsoft.com/office/officeart/2008/layout/HorizontalMultiLevelHierarchy"/>
    <dgm:cxn modelId="{195D6DC8-C16E-420D-BD5D-5CFB7F60EDEB}" type="presParOf" srcId="{CF8BB83B-D678-41AB-A51F-5E221F91AC0A}" destId="{E5512360-E3D0-4F93-83CE-6AC43AAA057B}" srcOrd="0" destOrd="0" presId="urn:microsoft.com/office/officeart/2008/layout/HorizontalMultiLevelHierarchy"/>
    <dgm:cxn modelId="{ED4DF3F2-B347-4D21-9DF8-D6ED573ACCFD}" type="presParOf" srcId="{CF8BB83B-D678-41AB-A51F-5E221F91AC0A}" destId="{B7A107EA-F6D6-4195-B933-17E5B3EC3779}" srcOrd="1" destOrd="0" presId="urn:microsoft.com/office/officeart/2008/layout/HorizontalMultiLevelHierarchy"/>
    <dgm:cxn modelId="{F0C1C768-B542-4DB9-A5AE-0DDAC7A289B4}" type="presParOf" srcId="{26F4704A-A260-4378-A3F3-29BFF7083760}" destId="{B446E6B0-04B5-4E2B-AED2-E91F7E2C661A}" srcOrd="2" destOrd="0" presId="urn:microsoft.com/office/officeart/2008/layout/HorizontalMultiLevelHierarchy"/>
    <dgm:cxn modelId="{9B9246BC-0ACB-4BAF-8950-3769CCC7323D}" type="presParOf" srcId="{B446E6B0-04B5-4E2B-AED2-E91F7E2C661A}" destId="{FFB9037C-8EEB-4A6D-8DA3-CE121701A03F}" srcOrd="0" destOrd="0" presId="urn:microsoft.com/office/officeart/2008/layout/HorizontalMultiLevelHierarchy"/>
    <dgm:cxn modelId="{B19ACBA4-60B0-454F-A5BF-B174057D897D}" type="presParOf" srcId="{26F4704A-A260-4378-A3F3-29BFF7083760}" destId="{1D738969-671F-408F-AA28-6A4497ECB431}" srcOrd="3" destOrd="0" presId="urn:microsoft.com/office/officeart/2008/layout/HorizontalMultiLevelHierarchy"/>
    <dgm:cxn modelId="{7A695A7A-3A49-4BCB-8D60-02E000371AAC}" type="presParOf" srcId="{1D738969-671F-408F-AA28-6A4497ECB431}" destId="{086AF98B-BE5E-4CDE-991A-18591FD07252}" srcOrd="0" destOrd="0" presId="urn:microsoft.com/office/officeart/2008/layout/HorizontalMultiLevelHierarchy"/>
    <dgm:cxn modelId="{22E856E5-FBFD-4DD8-ACB9-860C1C976CA0}" type="presParOf" srcId="{1D738969-671F-408F-AA28-6A4497ECB431}" destId="{F453AE00-1D8C-4117-B45C-3C6F0503D37C}" srcOrd="1" destOrd="0" presId="urn:microsoft.com/office/officeart/2008/layout/HorizontalMultiLevelHierarchy"/>
    <dgm:cxn modelId="{730DE37A-A474-47AE-AABD-2C51294EA5DC}" type="presParOf" srcId="{26F4704A-A260-4378-A3F3-29BFF7083760}" destId="{41C9E974-60C6-42AE-8CF1-63E3E72C7E29}" srcOrd="4" destOrd="0" presId="urn:microsoft.com/office/officeart/2008/layout/HorizontalMultiLevelHierarchy"/>
    <dgm:cxn modelId="{58870D75-88F9-4134-8EE6-0868B59E7653}" type="presParOf" srcId="{41C9E974-60C6-42AE-8CF1-63E3E72C7E29}" destId="{DB186E5B-4579-422A-A6B9-5D42D49C4283}" srcOrd="0" destOrd="0" presId="urn:microsoft.com/office/officeart/2008/layout/HorizontalMultiLevelHierarchy"/>
    <dgm:cxn modelId="{BEAF0CCA-22D4-4BD2-9E1F-2AF9612BFC72}" type="presParOf" srcId="{26F4704A-A260-4378-A3F3-29BFF7083760}" destId="{9AABC311-68BD-4342-9C71-4827A4E36D22}" srcOrd="5" destOrd="0" presId="urn:microsoft.com/office/officeart/2008/layout/HorizontalMultiLevelHierarchy"/>
    <dgm:cxn modelId="{CAC88058-A5CF-436D-97DC-D9E325330CAE}" type="presParOf" srcId="{9AABC311-68BD-4342-9C71-4827A4E36D22}" destId="{15C69DCA-F65B-4B42-B5E9-CF8F757F421D}" srcOrd="0" destOrd="0" presId="urn:microsoft.com/office/officeart/2008/layout/HorizontalMultiLevelHierarchy"/>
    <dgm:cxn modelId="{D26B6D7F-88F3-4251-97ED-42E272F222B4}" type="presParOf" srcId="{9AABC311-68BD-4342-9C71-4827A4E36D22}" destId="{64622260-9857-4B98-9C75-63B3B47DE204}" srcOrd="1" destOrd="0" presId="urn:microsoft.com/office/officeart/2008/layout/HorizontalMultiLevelHierarchy"/>
    <dgm:cxn modelId="{9962BB00-06F0-4A12-823D-9442ABEC4208}" type="presParOf" srcId="{797E6223-0A8B-46E2-B26B-4368AA2610B6}" destId="{4D078782-BF9A-4B2F-A548-F45935C22F16}" srcOrd="16" destOrd="0" presId="urn:microsoft.com/office/officeart/2008/layout/HorizontalMultiLevelHierarchy"/>
    <dgm:cxn modelId="{7333EA2F-F25A-4213-BD58-E11AF415F6D7}" type="presParOf" srcId="{4D078782-BF9A-4B2F-A548-F45935C22F16}" destId="{B83CAF6B-D886-4772-9291-E930DB83FBAA}" srcOrd="0" destOrd="0" presId="urn:microsoft.com/office/officeart/2008/layout/HorizontalMultiLevelHierarchy"/>
    <dgm:cxn modelId="{BD8202B9-3945-4598-9E2D-EFCCE16BF0DD}" type="presParOf" srcId="{797E6223-0A8B-46E2-B26B-4368AA2610B6}" destId="{0E769E23-9BEC-401E-A8DD-D30CC1809FA7}" srcOrd="17" destOrd="0" presId="urn:microsoft.com/office/officeart/2008/layout/HorizontalMultiLevelHierarchy"/>
    <dgm:cxn modelId="{F7FDA097-6920-47AC-8DE8-768E761E7D8D}" type="presParOf" srcId="{0E769E23-9BEC-401E-A8DD-D30CC1809FA7}" destId="{213DAF1C-6BDC-40F5-856E-8736029EA4F2}" srcOrd="0" destOrd="0" presId="urn:microsoft.com/office/officeart/2008/layout/HorizontalMultiLevelHierarchy"/>
    <dgm:cxn modelId="{2E4DC679-4393-457A-B728-5B33404F6A28}" type="presParOf" srcId="{0E769E23-9BEC-401E-A8DD-D30CC1809FA7}" destId="{2CFDFDD7-FBA6-49A7-B614-AB738D324403}" srcOrd="1" destOrd="0" presId="urn:microsoft.com/office/officeart/2008/layout/HorizontalMultiLevelHierarchy"/>
    <dgm:cxn modelId="{79F5622C-C12B-4D26-93F8-D051DC4C24E2}" type="presParOf" srcId="{2CFDFDD7-FBA6-49A7-B614-AB738D324403}" destId="{4E10D87C-13B0-4608-94B0-7AF2A7BEA241}" srcOrd="0" destOrd="0" presId="urn:microsoft.com/office/officeart/2008/layout/HorizontalMultiLevelHierarchy"/>
    <dgm:cxn modelId="{1E16D94D-F457-4101-9907-3F12F7F4D44E}" type="presParOf" srcId="{4E10D87C-13B0-4608-94B0-7AF2A7BEA241}" destId="{2C054BE0-98E2-4185-8BF1-F35D1FC7F52D}" srcOrd="0" destOrd="0" presId="urn:microsoft.com/office/officeart/2008/layout/HorizontalMultiLevelHierarchy"/>
    <dgm:cxn modelId="{6E6066E4-CD15-49DF-8C25-3E65A87019C7}" type="presParOf" srcId="{2CFDFDD7-FBA6-49A7-B614-AB738D324403}" destId="{B1B763DC-B173-4BE3-8D97-80658CB7AF4D}" srcOrd="1" destOrd="0" presId="urn:microsoft.com/office/officeart/2008/layout/HorizontalMultiLevelHierarchy"/>
    <dgm:cxn modelId="{A7AEF8BE-72D2-4744-A335-715336BD4338}" type="presParOf" srcId="{B1B763DC-B173-4BE3-8D97-80658CB7AF4D}" destId="{E6C8B1ED-FF9E-4F35-802D-EC798F74DC71}" srcOrd="0" destOrd="0" presId="urn:microsoft.com/office/officeart/2008/layout/HorizontalMultiLevelHierarchy"/>
    <dgm:cxn modelId="{16F47EE5-926D-47C7-B174-37B7EF9B996C}" type="presParOf" srcId="{B1B763DC-B173-4BE3-8D97-80658CB7AF4D}" destId="{CFBE0AF1-9543-478C-A64D-CF04840F51AD}" srcOrd="1" destOrd="0" presId="urn:microsoft.com/office/officeart/2008/layout/HorizontalMultiLevelHierarchy"/>
    <dgm:cxn modelId="{FEF1DBDA-3A6A-42DC-AF96-43F465A4F11C}" type="presParOf" srcId="{2CFDFDD7-FBA6-49A7-B614-AB738D324403}" destId="{E8813796-6F8B-46DB-AF82-9E8235F95834}" srcOrd="2" destOrd="0" presId="urn:microsoft.com/office/officeart/2008/layout/HorizontalMultiLevelHierarchy"/>
    <dgm:cxn modelId="{A700910D-DDCA-430E-8FCA-5941EEFE2A03}" type="presParOf" srcId="{E8813796-6F8B-46DB-AF82-9E8235F95834}" destId="{89504E62-80D9-4126-A52D-9A26725AB28E}" srcOrd="0" destOrd="0" presId="urn:microsoft.com/office/officeart/2008/layout/HorizontalMultiLevelHierarchy"/>
    <dgm:cxn modelId="{934262CE-7357-406C-BD6F-12DA5A40C7F0}" type="presParOf" srcId="{2CFDFDD7-FBA6-49A7-B614-AB738D324403}" destId="{2C8C8316-65C0-4435-963E-B849E0540ABF}" srcOrd="3" destOrd="0" presId="urn:microsoft.com/office/officeart/2008/layout/HorizontalMultiLevelHierarchy"/>
    <dgm:cxn modelId="{93C5C7D8-0159-4412-88B3-D8EC4B102465}" type="presParOf" srcId="{2C8C8316-65C0-4435-963E-B849E0540ABF}" destId="{7EF31175-59F4-4056-9DF7-DA7EDB0AFC7D}" srcOrd="0" destOrd="0" presId="urn:microsoft.com/office/officeart/2008/layout/HorizontalMultiLevelHierarchy"/>
    <dgm:cxn modelId="{9BD32FDE-E3A4-4213-A131-E629E98EE561}" type="presParOf" srcId="{2C8C8316-65C0-4435-963E-B849E0540ABF}" destId="{EE9DDC9D-BCE5-45D5-BD95-B1F007CE7828}" srcOrd="1" destOrd="0" presId="urn:microsoft.com/office/officeart/2008/layout/HorizontalMultiLevelHierarchy"/>
    <dgm:cxn modelId="{7479BC5B-8AFD-4399-AC87-F50512D658D9}" type="presParOf" srcId="{2CFDFDD7-FBA6-49A7-B614-AB738D324403}" destId="{F07D86AD-043A-448B-997C-27EE8FE7D79B}" srcOrd="4" destOrd="0" presId="urn:microsoft.com/office/officeart/2008/layout/HorizontalMultiLevelHierarchy"/>
    <dgm:cxn modelId="{64406C07-DB50-45FF-9748-A60D47A28925}" type="presParOf" srcId="{F07D86AD-043A-448B-997C-27EE8FE7D79B}" destId="{62884055-0EBD-44BA-8ECD-578AB179077F}" srcOrd="0" destOrd="0" presId="urn:microsoft.com/office/officeart/2008/layout/HorizontalMultiLevelHierarchy"/>
    <dgm:cxn modelId="{69A3C44F-5298-473A-A9D2-967423A80278}" type="presParOf" srcId="{2CFDFDD7-FBA6-49A7-B614-AB738D324403}" destId="{8764BB08-1E82-45D0-BD2B-76976886A2E6}" srcOrd="5" destOrd="0" presId="urn:microsoft.com/office/officeart/2008/layout/HorizontalMultiLevelHierarchy"/>
    <dgm:cxn modelId="{EC1B5FE1-8DB7-4AB6-97A7-B0BFB2C635F6}" type="presParOf" srcId="{8764BB08-1E82-45D0-BD2B-76976886A2E6}" destId="{5619B3B1-01A1-4BDF-B6E2-F0931E25C3F0}" srcOrd="0" destOrd="0" presId="urn:microsoft.com/office/officeart/2008/layout/HorizontalMultiLevelHierarchy"/>
    <dgm:cxn modelId="{5F71C670-BDE1-4F8F-930A-85F7A8FD4F4C}" type="presParOf" srcId="{8764BB08-1E82-45D0-BD2B-76976886A2E6}" destId="{97D765ED-DFCD-4CB5-81A4-43EC45CF4BFC}" srcOrd="1" destOrd="0" presId="urn:microsoft.com/office/officeart/2008/layout/HorizontalMultiLevelHierarchy"/>
    <dgm:cxn modelId="{06A0C6CB-D89E-4122-8D47-091854FF2DB8}" type="presParOf" srcId="{797E6223-0A8B-46E2-B26B-4368AA2610B6}" destId="{87F9F0EE-97A7-4699-9FCA-DEE875B6833B}" srcOrd="18" destOrd="0" presId="urn:microsoft.com/office/officeart/2008/layout/HorizontalMultiLevelHierarchy"/>
    <dgm:cxn modelId="{4A4A0D79-7E9A-4BD9-BE98-66F5C8397233}" type="presParOf" srcId="{87F9F0EE-97A7-4699-9FCA-DEE875B6833B}" destId="{7C1E3F31-E6B4-4253-A48E-CF98638951E9}" srcOrd="0" destOrd="0" presId="urn:microsoft.com/office/officeart/2008/layout/HorizontalMultiLevelHierarchy"/>
    <dgm:cxn modelId="{9DDBE9D3-6579-444F-AF05-A7F66339A4D1}" type="presParOf" srcId="{797E6223-0A8B-46E2-B26B-4368AA2610B6}" destId="{F1BF6AEE-DD6C-41A1-9478-9CA7553C7A7C}" srcOrd="19" destOrd="0" presId="urn:microsoft.com/office/officeart/2008/layout/HorizontalMultiLevelHierarchy"/>
    <dgm:cxn modelId="{A642E42D-E66D-46BE-B5F4-39876C5A60AA}" type="presParOf" srcId="{F1BF6AEE-DD6C-41A1-9478-9CA7553C7A7C}" destId="{10AF1EAB-0738-446C-8964-CC7FF6C6E2A9}" srcOrd="0" destOrd="0" presId="urn:microsoft.com/office/officeart/2008/layout/HorizontalMultiLevelHierarchy"/>
    <dgm:cxn modelId="{BB334160-1DD1-46CB-8062-CC261C68635E}" type="presParOf" srcId="{F1BF6AEE-DD6C-41A1-9478-9CA7553C7A7C}" destId="{32A356B9-D5E5-4DCA-A4CD-88269D47D00C}" srcOrd="1" destOrd="0" presId="urn:microsoft.com/office/officeart/2008/layout/HorizontalMultiLevelHierarchy"/>
    <dgm:cxn modelId="{C485FD8D-9A2B-4A02-B125-73C8BFF3F38A}" type="presParOf" srcId="{FEE31AA5-8B0E-4029-8ECB-4A54701E2492}" destId="{A3F1DF69-8DDC-4E4C-AA96-3300025D38B5}" srcOrd="4" destOrd="0" presId="urn:microsoft.com/office/officeart/2008/layout/HorizontalMultiLevelHierarchy"/>
    <dgm:cxn modelId="{7EE99CE1-BDE7-4D8A-8A72-82A37CCE3A98}" type="presParOf" srcId="{A3F1DF69-8DDC-4E4C-AA96-3300025D38B5}" destId="{D3E5BEE6-E57B-4BC1-8955-A19FF9122C2C}" srcOrd="0" destOrd="0" presId="urn:microsoft.com/office/officeart/2008/layout/HorizontalMultiLevelHierarchy"/>
    <dgm:cxn modelId="{73790172-6A9F-45E4-BE14-390DF6BC8C0A}" type="presParOf" srcId="{FEE31AA5-8B0E-4029-8ECB-4A54701E2492}" destId="{9C0E8F57-2A59-4790-8A69-C05CCCBFAA57}" srcOrd="5" destOrd="0" presId="urn:microsoft.com/office/officeart/2008/layout/HorizontalMultiLevelHierarchy"/>
    <dgm:cxn modelId="{1CBEBDF0-EB57-4230-8C7A-E08391672EDA}" type="presParOf" srcId="{9C0E8F57-2A59-4790-8A69-C05CCCBFAA57}" destId="{AE72597B-A7D5-417F-9ECC-56BF4C434ABD}" srcOrd="0" destOrd="0" presId="urn:microsoft.com/office/officeart/2008/layout/HorizontalMultiLevelHierarchy"/>
    <dgm:cxn modelId="{3F953F4A-C611-4114-83B1-26735F6125A5}" type="presParOf" srcId="{9C0E8F57-2A59-4790-8A69-C05CCCBFAA57}" destId="{B9F72138-DA28-496B-8F19-232C0F467A03}" srcOrd="1" destOrd="0" presId="urn:microsoft.com/office/officeart/2008/layout/HorizontalMultiLevelHierarchy"/>
    <dgm:cxn modelId="{84AD8B90-98AE-4C71-9B8B-C00C152C3EDD}" type="presParOf" srcId="{FEE31AA5-8B0E-4029-8ECB-4A54701E2492}" destId="{D78987D2-F9D5-4175-B90E-CED67C691394}" srcOrd="6" destOrd="0" presId="urn:microsoft.com/office/officeart/2008/layout/HorizontalMultiLevelHierarchy"/>
    <dgm:cxn modelId="{D29E86F7-44B9-4DBD-87CC-8A87F2686D28}" type="presParOf" srcId="{D78987D2-F9D5-4175-B90E-CED67C691394}" destId="{0693FCE4-A344-499F-9E84-EF3ACEBB3295}" srcOrd="0" destOrd="0" presId="urn:microsoft.com/office/officeart/2008/layout/HorizontalMultiLevelHierarchy"/>
    <dgm:cxn modelId="{313C186C-22D2-4594-B23B-2AE04C44B373}" type="presParOf" srcId="{FEE31AA5-8B0E-4029-8ECB-4A54701E2492}" destId="{BB97C52C-29CF-4BA4-9354-F8D6DEF3E56E}" srcOrd="7" destOrd="0" presId="urn:microsoft.com/office/officeart/2008/layout/HorizontalMultiLevelHierarchy"/>
    <dgm:cxn modelId="{11B929D8-D9AA-4C4B-9850-1B369093070B}" type="presParOf" srcId="{BB97C52C-29CF-4BA4-9354-F8D6DEF3E56E}" destId="{35E92982-2348-42A5-85D2-5F9F00FF8E32}" srcOrd="0" destOrd="0" presId="urn:microsoft.com/office/officeart/2008/layout/HorizontalMultiLevelHierarchy"/>
    <dgm:cxn modelId="{896C1D01-EDF6-4611-B442-61810C160F24}" type="presParOf" srcId="{BB97C52C-29CF-4BA4-9354-F8D6DEF3E56E}" destId="{7B3B2944-B8F7-4B9B-990C-33FF4290975D}" srcOrd="1" destOrd="0" presId="urn:microsoft.com/office/officeart/2008/layout/HorizontalMultiLevelHierarchy"/>
    <dgm:cxn modelId="{DD54EE36-43D9-4306-9D7D-64C8E2955A11}" type="presParOf" srcId="{54E6D03D-FA54-4F70-8CEB-F5B66571D376}" destId="{1DB050F4-B096-4A82-A4C2-8564878E26A1}" srcOrd="2" destOrd="0" presId="urn:microsoft.com/office/officeart/2008/layout/HorizontalMultiLevelHierarchy"/>
    <dgm:cxn modelId="{AF02D2EB-BBB2-4AEB-B938-04BEB481254A}" type="presParOf" srcId="{1DB050F4-B096-4A82-A4C2-8564878E26A1}" destId="{F9C69203-D1F7-4404-A136-BBCE4233AB28}" srcOrd="0" destOrd="0" presId="urn:microsoft.com/office/officeart/2008/layout/HorizontalMultiLevelHierarchy"/>
    <dgm:cxn modelId="{4966DE41-2D14-41C0-B44C-A5BA3C2C9E95}" type="presParOf" srcId="{54E6D03D-FA54-4F70-8CEB-F5B66571D376}" destId="{12447B43-79C4-44AD-B05A-82AB9EC54A51}" srcOrd="3" destOrd="0" presId="urn:microsoft.com/office/officeart/2008/layout/HorizontalMultiLevelHierarchy"/>
    <dgm:cxn modelId="{9F543B83-1EE4-44C3-B365-EAD74AEF5D4A}" type="presParOf" srcId="{12447B43-79C4-44AD-B05A-82AB9EC54A51}" destId="{CF8FC31E-AB80-4377-8FA8-A2F7D2A2F5C2}" srcOrd="0" destOrd="0" presId="urn:microsoft.com/office/officeart/2008/layout/HorizontalMultiLevelHierarchy"/>
    <dgm:cxn modelId="{43A14BE6-37CC-483E-9472-F6C96B9A968F}" type="presParOf" srcId="{12447B43-79C4-44AD-B05A-82AB9EC54A51}" destId="{6B3B7F3B-E29B-460E-8A5E-2FE6AED90B3B}" srcOrd="1" destOrd="0" presId="urn:microsoft.com/office/officeart/2008/layout/HorizontalMultiLevelHierarchy"/>
    <dgm:cxn modelId="{5542042F-0F08-44F6-BAD1-60EC8984A44B}" type="presParOf" srcId="{54E6D03D-FA54-4F70-8CEB-F5B66571D376}" destId="{C214721D-C8E2-4003-8751-8EB9E1778926}" srcOrd="4" destOrd="0" presId="urn:microsoft.com/office/officeart/2008/layout/HorizontalMultiLevelHierarchy"/>
    <dgm:cxn modelId="{46BF5FAD-EA65-4A47-8FA6-E54389DCE839}" type="presParOf" srcId="{C214721D-C8E2-4003-8751-8EB9E1778926}" destId="{E447B116-3E73-4953-99A3-757842A57F59}" srcOrd="0" destOrd="0" presId="urn:microsoft.com/office/officeart/2008/layout/HorizontalMultiLevelHierarchy"/>
    <dgm:cxn modelId="{6303FB35-2542-43CE-A3F5-76E755ACCD82}" type="presParOf" srcId="{54E6D03D-FA54-4F70-8CEB-F5B66571D376}" destId="{47F4A350-1D12-42AA-86CC-7E0AFA90D943}" srcOrd="5" destOrd="0" presId="urn:microsoft.com/office/officeart/2008/layout/HorizontalMultiLevelHierarchy"/>
    <dgm:cxn modelId="{26780C1F-22C7-4826-B24E-E3E1D1232F89}" type="presParOf" srcId="{47F4A350-1D12-42AA-86CC-7E0AFA90D943}" destId="{EBCD0AD0-79A8-4EF0-A230-DF6B16E0CB89}" srcOrd="0" destOrd="0" presId="urn:microsoft.com/office/officeart/2008/layout/HorizontalMultiLevelHierarchy"/>
    <dgm:cxn modelId="{6291730D-CFFC-4652-B21B-26E6C7270127}" type="presParOf" srcId="{47F4A350-1D12-42AA-86CC-7E0AFA90D943}" destId="{DC186FE6-6FA4-40FA-8330-139DB923A522}" srcOrd="1" destOrd="0" presId="urn:microsoft.com/office/officeart/2008/layout/HorizontalMultiLevelHierarchy"/>
  </dgm:cxnLst>
  <dgm:bg/>
  <dgm:whole>
    <a:ln w="1905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4721D-C8E2-4003-8751-8EB9E1778926}">
      <dsp:nvSpPr>
        <dsp:cNvPr id="0" name=""/>
        <dsp:cNvSpPr/>
      </dsp:nvSpPr>
      <dsp:spPr>
        <a:xfrm>
          <a:off x="1284367" y="5762749"/>
          <a:ext cx="112739" cy="2316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369" y="0"/>
              </a:lnTo>
              <a:lnTo>
                <a:pt x="56369" y="2316700"/>
              </a:lnTo>
              <a:lnTo>
                <a:pt x="112739" y="231670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800" kern="1200">
            <a:solidFill>
              <a:schemeClr val="tx1"/>
            </a:solidFill>
          </a:endParaRPr>
        </a:p>
      </dsp:txBody>
      <dsp:txXfrm>
        <a:off x="1282751" y="6863113"/>
        <a:ext cx="115972" cy="115972"/>
      </dsp:txXfrm>
    </dsp:sp>
    <dsp:sp modelId="{1DB050F4-B096-4A82-A4C2-8564878E26A1}">
      <dsp:nvSpPr>
        <dsp:cNvPr id="0" name=""/>
        <dsp:cNvSpPr/>
      </dsp:nvSpPr>
      <dsp:spPr>
        <a:xfrm>
          <a:off x="1284367" y="5762749"/>
          <a:ext cx="108252" cy="1014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1014858"/>
              </a:lnTo>
              <a:lnTo>
                <a:pt x="108252" y="1014858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1312978" y="6244662"/>
        <a:ext cx="51030" cy="51030"/>
      </dsp:txXfrm>
    </dsp:sp>
    <dsp:sp modelId="{D78987D2-F9D5-4175-B90E-CED67C691394}">
      <dsp:nvSpPr>
        <dsp:cNvPr id="0" name=""/>
        <dsp:cNvSpPr/>
      </dsp:nvSpPr>
      <dsp:spPr>
        <a:xfrm>
          <a:off x="2266712" y="5022220"/>
          <a:ext cx="94780" cy="2740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390" y="0"/>
              </a:lnTo>
              <a:lnTo>
                <a:pt x="47390" y="2740686"/>
              </a:lnTo>
              <a:lnTo>
                <a:pt x="94780" y="2740686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900" kern="1200"/>
        </a:p>
      </dsp:txBody>
      <dsp:txXfrm>
        <a:off x="2245545" y="6324005"/>
        <a:ext cx="137116" cy="137116"/>
      </dsp:txXfrm>
    </dsp:sp>
    <dsp:sp modelId="{A3F1DF69-8DDC-4E4C-AA96-3300025D38B5}">
      <dsp:nvSpPr>
        <dsp:cNvPr id="0" name=""/>
        <dsp:cNvSpPr/>
      </dsp:nvSpPr>
      <dsp:spPr>
        <a:xfrm>
          <a:off x="2266712" y="5022220"/>
          <a:ext cx="99273" cy="1534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636" y="0"/>
              </a:lnTo>
              <a:lnTo>
                <a:pt x="49636" y="1534750"/>
              </a:lnTo>
              <a:lnTo>
                <a:pt x="99273" y="153475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2277900" y="5751147"/>
        <a:ext cx="76897" cy="76897"/>
      </dsp:txXfrm>
    </dsp:sp>
    <dsp:sp modelId="{87F9F0EE-97A7-4699-9FCA-DEE875B6833B}">
      <dsp:nvSpPr>
        <dsp:cNvPr id="0" name=""/>
        <dsp:cNvSpPr/>
      </dsp:nvSpPr>
      <dsp:spPr>
        <a:xfrm>
          <a:off x="3249058" y="4704401"/>
          <a:ext cx="108252" cy="4201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4201887"/>
              </a:lnTo>
              <a:lnTo>
                <a:pt x="108252" y="4201887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500" kern="1200"/>
        </a:p>
      </dsp:txBody>
      <dsp:txXfrm>
        <a:off x="3198102" y="6700263"/>
        <a:ext cx="210164" cy="210164"/>
      </dsp:txXfrm>
    </dsp:sp>
    <dsp:sp modelId="{F07D86AD-043A-448B-997C-27EE8FE7D79B}">
      <dsp:nvSpPr>
        <dsp:cNvPr id="0" name=""/>
        <dsp:cNvSpPr/>
      </dsp:nvSpPr>
      <dsp:spPr>
        <a:xfrm>
          <a:off x="4324192" y="8340578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976"/>
              </a:lnTo>
              <a:lnTo>
                <a:pt x="108252" y="25697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8462095"/>
        <a:ext cx="13942" cy="13942"/>
      </dsp:txXfrm>
    </dsp:sp>
    <dsp:sp modelId="{E8813796-6F8B-46DB-AF82-9E8235F95834}">
      <dsp:nvSpPr>
        <dsp:cNvPr id="0" name=""/>
        <dsp:cNvSpPr/>
      </dsp:nvSpPr>
      <dsp:spPr>
        <a:xfrm>
          <a:off x="4324192" y="8294858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8252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8337871"/>
        <a:ext cx="5412" cy="5412"/>
      </dsp:txXfrm>
    </dsp:sp>
    <dsp:sp modelId="{4E10D87C-13B0-4608-94B0-7AF2A7BEA241}">
      <dsp:nvSpPr>
        <dsp:cNvPr id="0" name=""/>
        <dsp:cNvSpPr/>
      </dsp:nvSpPr>
      <dsp:spPr>
        <a:xfrm>
          <a:off x="4324192" y="8083601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256976"/>
              </a:moveTo>
              <a:lnTo>
                <a:pt x="54126" y="25697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8205118"/>
        <a:ext cx="13942" cy="13942"/>
      </dsp:txXfrm>
    </dsp:sp>
    <dsp:sp modelId="{4D078782-BF9A-4B2F-A548-F45935C22F16}">
      <dsp:nvSpPr>
        <dsp:cNvPr id="0" name=""/>
        <dsp:cNvSpPr/>
      </dsp:nvSpPr>
      <dsp:spPr>
        <a:xfrm>
          <a:off x="3249058" y="4704401"/>
          <a:ext cx="108252" cy="3636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3636176"/>
              </a:lnTo>
              <a:lnTo>
                <a:pt x="108252" y="363617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300" kern="1200"/>
        </a:p>
      </dsp:txBody>
      <dsp:txXfrm>
        <a:off x="3212239" y="6431545"/>
        <a:ext cx="181889" cy="181889"/>
      </dsp:txXfrm>
    </dsp:sp>
    <dsp:sp modelId="{41C9E974-60C6-42AE-8CF1-63E3E72C7E29}">
      <dsp:nvSpPr>
        <dsp:cNvPr id="0" name=""/>
        <dsp:cNvSpPr/>
      </dsp:nvSpPr>
      <dsp:spPr>
        <a:xfrm>
          <a:off x="4324192" y="7569648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976"/>
              </a:lnTo>
              <a:lnTo>
                <a:pt x="108252" y="25697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7691165"/>
        <a:ext cx="13942" cy="13942"/>
      </dsp:txXfrm>
    </dsp:sp>
    <dsp:sp modelId="{B446E6B0-04B5-4E2B-AED2-E91F7E2C661A}">
      <dsp:nvSpPr>
        <dsp:cNvPr id="0" name=""/>
        <dsp:cNvSpPr/>
      </dsp:nvSpPr>
      <dsp:spPr>
        <a:xfrm>
          <a:off x="4324192" y="7523928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8252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7566942"/>
        <a:ext cx="5412" cy="5412"/>
      </dsp:txXfrm>
    </dsp:sp>
    <dsp:sp modelId="{6B5EC3CB-6E9E-4573-9CDA-93AF9AA84105}">
      <dsp:nvSpPr>
        <dsp:cNvPr id="0" name=""/>
        <dsp:cNvSpPr/>
      </dsp:nvSpPr>
      <dsp:spPr>
        <a:xfrm>
          <a:off x="4324192" y="7312671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256976"/>
              </a:moveTo>
              <a:lnTo>
                <a:pt x="54126" y="25697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7434188"/>
        <a:ext cx="13942" cy="13942"/>
      </dsp:txXfrm>
    </dsp:sp>
    <dsp:sp modelId="{AFF9DFD2-2960-4D44-804B-5A3672F527CD}">
      <dsp:nvSpPr>
        <dsp:cNvPr id="0" name=""/>
        <dsp:cNvSpPr/>
      </dsp:nvSpPr>
      <dsp:spPr>
        <a:xfrm>
          <a:off x="3249058" y="4704401"/>
          <a:ext cx="108252" cy="2865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865246"/>
              </a:lnTo>
              <a:lnTo>
                <a:pt x="108252" y="286524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000" kern="1200"/>
        </a:p>
      </dsp:txBody>
      <dsp:txXfrm>
        <a:off x="3231502" y="6065342"/>
        <a:ext cx="143364" cy="143364"/>
      </dsp:txXfrm>
    </dsp:sp>
    <dsp:sp modelId="{7DD530DE-4648-46D1-8503-669487D52FD6}">
      <dsp:nvSpPr>
        <dsp:cNvPr id="0" name=""/>
        <dsp:cNvSpPr/>
      </dsp:nvSpPr>
      <dsp:spPr>
        <a:xfrm>
          <a:off x="4324192" y="6798718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976"/>
              </a:lnTo>
              <a:lnTo>
                <a:pt x="108252" y="256976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6920235"/>
        <a:ext cx="13942" cy="13942"/>
      </dsp:txXfrm>
    </dsp:sp>
    <dsp:sp modelId="{B91C95A5-3A8F-4CED-8FD6-6FC0CC778A28}">
      <dsp:nvSpPr>
        <dsp:cNvPr id="0" name=""/>
        <dsp:cNvSpPr/>
      </dsp:nvSpPr>
      <dsp:spPr>
        <a:xfrm>
          <a:off x="4324192" y="6752998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8252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6796012"/>
        <a:ext cx="5412" cy="5412"/>
      </dsp:txXfrm>
    </dsp:sp>
    <dsp:sp modelId="{FE3BB596-F7AA-4280-92D0-BACECD7035C7}">
      <dsp:nvSpPr>
        <dsp:cNvPr id="0" name=""/>
        <dsp:cNvSpPr/>
      </dsp:nvSpPr>
      <dsp:spPr>
        <a:xfrm>
          <a:off x="4324192" y="6541742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256976"/>
              </a:moveTo>
              <a:lnTo>
                <a:pt x="54126" y="25697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6663259"/>
        <a:ext cx="13942" cy="13942"/>
      </dsp:txXfrm>
    </dsp:sp>
    <dsp:sp modelId="{5A12E4C4-10C8-48FF-A21B-DEAF6CFE91BF}">
      <dsp:nvSpPr>
        <dsp:cNvPr id="0" name=""/>
        <dsp:cNvSpPr/>
      </dsp:nvSpPr>
      <dsp:spPr>
        <a:xfrm>
          <a:off x="3249058" y="4704401"/>
          <a:ext cx="108252" cy="2094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094317"/>
              </a:lnTo>
              <a:lnTo>
                <a:pt x="108252" y="2094317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700" kern="1200"/>
        </a:p>
      </dsp:txBody>
      <dsp:txXfrm>
        <a:off x="3250756" y="5699132"/>
        <a:ext cx="104855" cy="104855"/>
      </dsp:txXfrm>
    </dsp:sp>
    <dsp:sp modelId="{38293566-BC76-4267-B29B-51A454EC50E6}">
      <dsp:nvSpPr>
        <dsp:cNvPr id="0" name=""/>
        <dsp:cNvSpPr/>
      </dsp:nvSpPr>
      <dsp:spPr>
        <a:xfrm>
          <a:off x="4324192" y="5770672"/>
          <a:ext cx="108252" cy="513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513953"/>
              </a:lnTo>
              <a:lnTo>
                <a:pt x="108252" y="513953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5187" y="6014518"/>
        <a:ext cx="26261" cy="26261"/>
      </dsp:txXfrm>
    </dsp:sp>
    <dsp:sp modelId="{89699523-E9DF-4508-997E-B2126F58C334}">
      <dsp:nvSpPr>
        <dsp:cNvPr id="0" name=""/>
        <dsp:cNvSpPr/>
      </dsp:nvSpPr>
      <dsp:spPr>
        <a:xfrm>
          <a:off x="4324192" y="5770672"/>
          <a:ext cx="108252" cy="256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837"/>
              </a:lnTo>
              <a:lnTo>
                <a:pt x="108252" y="256837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50" y="5892123"/>
        <a:ext cx="13935" cy="13935"/>
      </dsp:txXfrm>
    </dsp:sp>
    <dsp:sp modelId="{771C721D-4259-415E-AEF4-8C2A548ACDD6}">
      <dsp:nvSpPr>
        <dsp:cNvPr id="0" name=""/>
        <dsp:cNvSpPr/>
      </dsp:nvSpPr>
      <dsp:spPr>
        <a:xfrm>
          <a:off x="4324192" y="5724813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859"/>
              </a:moveTo>
              <a:lnTo>
                <a:pt x="54126" y="45859"/>
              </a:lnTo>
              <a:lnTo>
                <a:pt x="54126" y="45720"/>
              </a:lnTo>
              <a:lnTo>
                <a:pt x="108252" y="4572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5767827"/>
        <a:ext cx="5412" cy="5412"/>
      </dsp:txXfrm>
    </dsp:sp>
    <dsp:sp modelId="{C4D54540-3D92-43EE-9359-CAB2DC74729B}">
      <dsp:nvSpPr>
        <dsp:cNvPr id="0" name=""/>
        <dsp:cNvSpPr/>
      </dsp:nvSpPr>
      <dsp:spPr>
        <a:xfrm>
          <a:off x="4324192" y="5513556"/>
          <a:ext cx="108252" cy="257116"/>
        </a:xfrm>
        <a:custGeom>
          <a:avLst/>
          <a:gdLst/>
          <a:ahLst/>
          <a:cxnLst/>
          <a:rect l="0" t="0" r="0" b="0"/>
          <a:pathLst>
            <a:path>
              <a:moveTo>
                <a:pt x="0" y="257116"/>
              </a:moveTo>
              <a:lnTo>
                <a:pt x="54126" y="25711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4" y="5635140"/>
        <a:ext cx="13948" cy="13948"/>
      </dsp:txXfrm>
    </dsp:sp>
    <dsp:sp modelId="{6CA07A04-2B73-41C5-8AFC-7CB25033D242}">
      <dsp:nvSpPr>
        <dsp:cNvPr id="0" name=""/>
        <dsp:cNvSpPr/>
      </dsp:nvSpPr>
      <dsp:spPr>
        <a:xfrm>
          <a:off x="4324192" y="5256580"/>
          <a:ext cx="108252" cy="514092"/>
        </a:xfrm>
        <a:custGeom>
          <a:avLst/>
          <a:gdLst/>
          <a:ahLst/>
          <a:cxnLst/>
          <a:rect l="0" t="0" r="0" b="0"/>
          <a:pathLst>
            <a:path>
              <a:moveTo>
                <a:pt x="0" y="514092"/>
              </a:moveTo>
              <a:lnTo>
                <a:pt x="54126" y="514092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5184" y="5500492"/>
        <a:ext cx="26268" cy="26268"/>
      </dsp:txXfrm>
    </dsp:sp>
    <dsp:sp modelId="{D7ECCE01-7172-4892-8CF0-B2FB8BF08C6E}">
      <dsp:nvSpPr>
        <dsp:cNvPr id="0" name=""/>
        <dsp:cNvSpPr/>
      </dsp:nvSpPr>
      <dsp:spPr>
        <a:xfrm>
          <a:off x="3249058" y="4704401"/>
          <a:ext cx="108252" cy="1066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1066271"/>
              </a:lnTo>
              <a:lnTo>
                <a:pt x="108252" y="1066271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3276390" y="5210743"/>
        <a:ext cx="53587" cy="53587"/>
      </dsp:txXfrm>
    </dsp:sp>
    <dsp:sp modelId="{781F8C09-2FE7-4A3F-8D85-F27B3C052E3C}">
      <dsp:nvSpPr>
        <dsp:cNvPr id="0" name=""/>
        <dsp:cNvSpPr/>
      </dsp:nvSpPr>
      <dsp:spPr>
        <a:xfrm>
          <a:off x="4324192" y="4100185"/>
          <a:ext cx="108252" cy="89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899418"/>
              </a:lnTo>
              <a:lnTo>
                <a:pt x="108252" y="899418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55670" y="4527247"/>
        <a:ext cx="45295" cy="45295"/>
      </dsp:txXfrm>
    </dsp:sp>
    <dsp:sp modelId="{AE6E0CFE-A206-4421-971A-04C3803D8B18}">
      <dsp:nvSpPr>
        <dsp:cNvPr id="0" name=""/>
        <dsp:cNvSpPr/>
      </dsp:nvSpPr>
      <dsp:spPr>
        <a:xfrm>
          <a:off x="4324192" y="4100185"/>
          <a:ext cx="108252" cy="642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642441"/>
              </a:lnTo>
              <a:lnTo>
                <a:pt x="108252" y="642441"/>
              </a:lnTo>
            </a:path>
          </a:pathLst>
        </a:custGeom>
        <a:noFill/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2031" y="4405119"/>
        <a:ext cx="32574" cy="32574"/>
      </dsp:txXfrm>
    </dsp:sp>
    <dsp:sp modelId="{258685E2-D874-4FF4-B6E3-BDC4573B1BBF}">
      <dsp:nvSpPr>
        <dsp:cNvPr id="0" name=""/>
        <dsp:cNvSpPr/>
      </dsp:nvSpPr>
      <dsp:spPr>
        <a:xfrm>
          <a:off x="4324192" y="4100185"/>
          <a:ext cx="108252" cy="385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385464"/>
              </a:lnTo>
              <a:lnTo>
                <a:pt x="108252" y="38546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8309" y="4282908"/>
        <a:ext cx="20018" cy="20018"/>
      </dsp:txXfrm>
    </dsp:sp>
    <dsp:sp modelId="{5E7A7BEB-657F-4D62-AF00-3948ED93D15B}">
      <dsp:nvSpPr>
        <dsp:cNvPr id="0" name=""/>
        <dsp:cNvSpPr/>
      </dsp:nvSpPr>
      <dsp:spPr>
        <a:xfrm>
          <a:off x="4324192" y="4100185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128488"/>
              </a:lnTo>
              <a:lnTo>
                <a:pt x="108252" y="128488"/>
              </a:lnTo>
            </a:path>
          </a:pathLst>
        </a:custGeom>
        <a:noFill/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4160229"/>
        <a:ext cx="8400" cy="8400"/>
      </dsp:txXfrm>
    </dsp:sp>
    <dsp:sp modelId="{ADB793B8-0B67-4620-B906-8680E3E494C2}">
      <dsp:nvSpPr>
        <dsp:cNvPr id="0" name=""/>
        <dsp:cNvSpPr/>
      </dsp:nvSpPr>
      <dsp:spPr>
        <a:xfrm>
          <a:off x="4324192" y="3971697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128488"/>
              </a:moveTo>
              <a:lnTo>
                <a:pt x="54126" y="12848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4031741"/>
        <a:ext cx="8400" cy="8400"/>
      </dsp:txXfrm>
    </dsp:sp>
    <dsp:sp modelId="{25E02460-3616-4201-A33B-A70E205DFF06}">
      <dsp:nvSpPr>
        <dsp:cNvPr id="0" name=""/>
        <dsp:cNvSpPr/>
      </dsp:nvSpPr>
      <dsp:spPr>
        <a:xfrm>
          <a:off x="4324192" y="3714720"/>
          <a:ext cx="108252" cy="385464"/>
        </a:xfrm>
        <a:custGeom>
          <a:avLst/>
          <a:gdLst/>
          <a:ahLst/>
          <a:cxnLst/>
          <a:rect l="0" t="0" r="0" b="0"/>
          <a:pathLst>
            <a:path>
              <a:moveTo>
                <a:pt x="0" y="385464"/>
              </a:moveTo>
              <a:lnTo>
                <a:pt x="54126" y="385464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8309" y="3897443"/>
        <a:ext cx="20018" cy="20018"/>
      </dsp:txXfrm>
    </dsp:sp>
    <dsp:sp modelId="{1A6D6312-EF9F-4A89-940C-5C6ED0101A41}">
      <dsp:nvSpPr>
        <dsp:cNvPr id="0" name=""/>
        <dsp:cNvSpPr/>
      </dsp:nvSpPr>
      <dsp:spPr>
        <a:xfrm>
          <a:off x="4324192" y="3457744"/>
          <a:ext cx="108252" cy="642441"/>
        </a:xfrm>
        <a:custGeom>
          <a:avLst/>
          <a:gdLst/>
          <a:ahLst/>
          <a:cxnLst/>
          <a:rect l="0" t="0" r="0" b="0"/>
          <a:pathLst>
            <a:path>
              <a:moveTo>
                <a:pt x="0" y="642441"/>
              </a:moveTo>
              <a:lnTo>
                <a:pt x="54126" y="642441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2031" y="3762677"/>
        <a:ext cx="32574" cy="32574"/>
      </dsp:txXfrm>
    </dsp:sp>
    <dsp:sp modelId="{BA3D26F4-BC8E-4AED-A2FC-CF7B6B7D0D80}">
      <dsp:nvSpPr>
        <dsp:cNvPr id="0" name=""/>
        <dsp:cNvSpPr/>
      </dsp:nvSpPr>
      <dsp:spPr>
        <a:xfrm>
          <a:off x="4324192" y="3200767"/>
          <a:ext cx="108252" cy="899418"/>
        </a:xfrm>
        <a:custGeom>
          <a:avLst/>
          <a:gdLst/>
          <a:ahLst/>
          <a:cxnLst/>
          <a:rect l="0" t="0" r="0" b="0"/>
          <a:pathLst>
            <a:path>
              <a:moveTo>
                <a:pt x="0" y="899418"/>
              </a:moveTo>
              <a:lnTo>
                <a:pt x="54126" y="89941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55670" y="3627829"/>
        <a:ext cx="45295" cy="45295"/>
      </dsp:txXfrm>
    </dsp:sp>
    <dsp:sp modelId="{2B8D211F-2214-4603-8F0C-5AEA2FF90F64}">
      <dsp:nvSpPr>
        <dsp:cNvPr id="0" name=""/>
        <dsp:cNvSpPr/>
      </dsp:nvSpPr>
      <dsp:spPr>
        <a:xfrm>
          <a:off x="3249058" y="4100185"/>
          <a:ext cx="108252" cy="604215"/>
        </a:xfrm>
        <a:custGeom>
          <a:avLst/>
          <a:gdLst/>
          <a:ahLst/>
          <a:cxnLst/>
          <a:rect l="0" t="0" r="0" b="0"/>
          <a:pathLst>
            <a:path>
              <a:moveTo>
                <a:pt x="0" y="604215"/>
              </a:moveTo>
              <a:lnTo>
                <a:pt x="54126" y="604215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3287838" y="4386947"/>
        <a:ext cx="30691" cy="30691"/>
      </dsp:txXfrm>
    </dsp:sp>
    <dsp:sp modelId="{3B240A9F-C0AC-4BEE-9B97-CD1D4931D231}">
      <dsp:nvSpPr>
        <dsp:cNvPr id="0" name=""/>
        <dsp:cNvSpPr/>
      </dsp:nvSpPr>
      <dsp:spPr>
        <a:xfrm>
          <a:off x="4324192" y="2815302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128488"/>
              </a:lnTo>
              <a:lnTo>
                <a:pt x="108252" y="128488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2875346"/>
        <a:ext cx="8400" cy="8400"/>
      </dsp:txXfrm>
    </dsp:sp>
    <dsp:sp modelId="{20924E0F-BC88-43F3-9419-28E93E9CBC6C}">
      <dsp:nvSpPr>
        <dsp:cNvPr id="0" name=""/>
        <dsp:cNvSpPr/>
      </dsp:nvSpPr>
      <dsp:spPr>
        <a:xfrm>
          <a:off x="4324192" y="2686814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128488"/>
              </a:moveTo>
              <a:lnTo>
                <a:pt x="54126" y="12848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2746858"/>
        <a:ext cx="8400" cy="8400"/>
      </dsp:txXfrm>
    </dsp:sp>
    <dsp:sp modelId="{A13A58BD-5684-4077-A056-0267D47C9768}">
      <dsp:nvSpPr>
        <dsp:cNvPr id="0" name=""/>
        <dsp:cNvSpPr/>
      </dsp:nvSpPr>
      <dsp:spPr>
        <a:xfrm>
          <a:off x="3249058" y="2815302"/>
          <a:ext cx="108252" cy="1889098"/>
        </a:xfrm>
        <a:custGeom>
          <a:avLst/>
          <a:gdLst/>
          <a:ahLst/>
          <a:cxnLst/>
          <a:rect l="0" t="0" r="0" b="0"/>
          <a:pathLst>
            <a:path>
              <a:moveTo>
                <a:pt x="0" y="1889098"/>
              </a:moveTo>
              <a:lnTo>
                <a:pt x="54126" y="188909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600" kern="1200"/>
        </a:p>
      </dsp:txBody>
      <dsp:txXfrm>
        <a:off x="3255879" y="3712547"/>
        <a:ext cx="94609" cy="94609"/>
      </dsp:txXfrm>
    </dsp:sp>
    <dsp:sp modelId="{9C47D694-3187-4128-AB41-09EFC815FA03}">
      <dsp:nvSpPr>
        <dsp:cNvPr id="0" name=""/>
        <dsp:cNvSpPr/>
      </dsp:nvSpPr>
      <dsp:spPr>
        <a:xfrm>
          <a:off x="4324192" y="2172861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976"/>
              </a:lnTo>
              <a:lnTo>
                <a:pt x="108252" y="25697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2294378"/>
        <a:ext cx="13942" cy="13942"/>
      </dsp:txXfrm>
    </dsp:sp>
    <dsp:sp modelId="{40647642-C455-4CF6-BB4D-DACC9E2A4169}">
      <dsp:nvSpPr>
        <dsp:cNvPr id="0" name=""/>
        <dsp:cNvSpPr/>
      </dsp:nvSpPr>
      <dsp:spPr>
        <a:xfrm>
          <a:off x="4324192" y="2127141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8252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2170155"/>
        <a:ext cx="5412" cy="5412"/>
      </dsp:txXfrm>
    </dsp:sp>
    <dsp:sp modelId="{76D5CA19-58E8-456B-B4BA-0F103B6B177A}">
      <dsp:nvSpPr>
        <dsp:cNvPr id="0" name=""/>
        <dsp:cNvSpPr/>
      </dsp:nvSpPr>
      <dsp:spPr>
        <a:xfrm>
          <a:off x="4324192" y="1915884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256976"/>
              </a:moveTo>
              <a:lnTo>
                <a:pt x="54126" y="25697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2037402"/>
        <a:ext cx="13942" cy="13942"/>
      </dsp:txXfrm>
    </dsp:sp>
    <dsp:sp modelId="{8AAB7735-1F16-49A4-B6E3-BA04F835BB66}">
      <dsp:nvSpPr>
        <dsp:cNvPr id="0" name=""/>
        <dsp:cNvSpPr/>
      </dsp:nvSpPr>
      <dsp:spPr>
        <a:xfrm>
          <a:off x="3249058" y="2172861"/>
          <a:ext cx="108252" cy="2531540"/>
        </a:xfrm>
        <a:custGeom>
          <a:avLst/>
          <a:gdLst/>
          <a:ahLst/>
          <a:cxnLst/>
          <a:rect l="0" t="0" r="0" b="0"/>
          <a:pathLst>
            <a:path>
              <a:moveTo>
                <a:pt x="0" y="2531540"/>
              </a:moveTo>
              <a:lnTo>
                <a:pt x="54126" y="2531540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900" kern="1200"/>
        </a:p>
      </dsp:txBody>
      <dsp:txXfrm>
        <a:off x="3239838" y="3375285"/>
        <a:ext cx="126692" cy="126692"/>
      </dsp:txXfrm>
    </dsp:sp>
    <dsp:sp modelId="{CE5E5AE3-E2AE-4CA2-91B9-780860334C50}">
      <dsp:nvSpPr>
        <dsp:cNvPr id="0" name=""/>
        <dsp:cNvSpPr/>
      </dsp:nvSpPr>
      <dsp:spPr>
        <a:xfrm>
          <a:off x="4324192" y="1401931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256976"/>
              </a:lnTo>
              <a:lnTo>
                <a:pt x="108252" y="256976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1523448"/>
        <a:ext cx="13942" cy="13942"/>
      </dsp:txXfrm>
    </dsp:sp>
    <dsp:sp modelId="{3475CA2C-4814-48EB-A7ED-2A85110312D6}">
      <dsp:nvSpPr>
        <dsp:cNvPr id="0" name=""/>
        <dsp:cNvSpPr/>
      </dsp:nvSpPr>
      <dsp:spPr>
        <a:xfrm>
          <a:off x="4324192" y="1356211"/>
          <a:ext cx="1082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8252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5612" y="1399225"/>
        <a:ext cx="5412" cy="5412"/>
      </dsp:txXfrm>
    </dsp:sp>
    <dsp:sp modelId="{428E0B2B-24E2-4762-8901-C4ADE122C16C}">
      <dsp:nvSpPr>
        <dsp:cNvPr id="0" name=""/>
        <dsp:cNvSpPr/>
      </dsp:nvSpPr>
      <dsp:spPr>
        <a:xfrm>
          <a:off x="4324192" y="1144955"/>
          <a:ext cx="108252" cy="256976"/>
        </a:xfrm>
        <a:custGeom>
          <a:avLst/>
          <a:gdLst/>
          <a:ahLst/>
          <a:cxnLst/>
          <a:rect l="0" t="0" r="0" b="0"/>
          <a:pathLst>
            <a:path>
              <a:moveTo>
                <a:pt x="0" y="256976"/>
              </a:moveTo>
              <a:lnTo>
                <a:pt x="54126" y="256976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1347" y="1266472"/>
        <a:ext cx="13942" cy="13942"/>
      </dsp:txXfrm>
    </dsp:sp>
    <dsp:sp modelId="{CC520F23-A14E-4735-9F58-0E19D6B64229}">
      <dsp:nvSpPr>
        <dsp:cNvPr id="0" name=""/>
        <dsp:cNvSpPr/>
      </dsp:nvSpPr>
      <dsp:spPr>
        <a:xfrm>
          <a:off x="3249058" y="1401931"/>
          <a:ext cx="108252" cy="3302469"/>
        </a:xfrm>
        <a:custGeom>
          <a:avLst/>
          <a:gdLst/>
          <a:ahLst/>
          <a:cxnLst/>
          <a:rect l="0" t="0" r="0" b="0"/>
          <a:pathLst>
            <a:path>
              <a:moveTo>
                <a:pt x="0" y="3302469"/>
              </a:moveTo>
              <a:lnTo>
                <a:pt x="54126" y="3302469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100" kern="1200"/>
        </a:p>
      </dsp:txBody>
      <dsp:txXfrm>
        <a:off x="3220578" y="2970560"/>
        <a:ext cx="165212" cy="165212"/>
      </dsp:txXfrm>
    </dsp:sp>
    <dsp:sp modelId="{DDE918C7-EF2E-404D-960D-450C0AB99A47}">
      <dsp:nvSpPr>
        <dsp:cNvPr id="0" name=""/>
        <dsp:cNvSpPr/>
      </dsp:nvSpPr>
      <dsp:spPr>
        <a:xfrm>
          <a:off x="4324192" y="502513"/>
          <a:ext cx="108252" cy="385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385464"/>
              </a:lnTo>
              <a:lnTo>
                <a:pt x="108252" y="38546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8309" y="685236"/>
        <a:ext cx="20018" cy="20018"/>
      </dsp:txXfrm>
    </dsp:sp>
    <dsp:sp modelId="{BAFCF3CD-D4E1-44D5-8623-515D66160A45}">
      <dsp:nvSpPr>
        <dsp:cNvPr id="0" name=""/>
        <dsp:cNvSpPr/>
      </dsp:nvSpPr>
      <dsp:spPr>
        <a:xfrm>
          <a:off x="4324192" y="502513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126" y="0"/>
              </a:lnTo>
              <a:lnTo>
                <a:pt x="54126" y="128488"/>
              </a:lnTo>
              <a:lnTo>
                <a:pt x="108252" y="12848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562557"/>
        <a:ext cx="8400" cy="8400"/>
      </dsp:txXfrm>
    </dsp:sp>
    <dsp:sp modelId="{AF4839CA-E0E2-41E0-874C-37B76AE11D39}">
      <dsp:nvSpPr>
        <dsp:cNvPr id="0" name=""/>
        <dsp:cNvSpPr/>
      </dsp:nvSpPr>
      <dsp:spPr>
        <a:xfrm>
          <a:off x="4324192" y="374025"/>
          <a:ext cx="108252" cy="128488"/>
        </a:xfrm>
        <a:custGeom>
          <a:avLst/>
          <a:gdLst/>
          <a:ahLst/>
          <a:cxnLst/>
          <a:rect l="0" t="0" r="0" b="0"/>
          <a:pathLst>
            <a:path>
              <a:moveTo>
                <a:pt x="0" y="128488"/>
              </a:moveTo>
              <a:lnTo>
                <a:pt x="54126" y="12848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74118" y="434069"/>
        <a:ext cx="8400" cy="8400"/>
      </dsp:txXfrm>
    </dsp:sp>
    <dsp:sp modelId="{6BE1ED5D-243B-44F8-968B-A3AF4E29FF32}">
      <dsp:nvSpPr>
        <dsp:cNvPr id="0" name=""/>
        <dsp:cNvSpPr/>
      </dsp:nvSpPr>
      <dsp:spPr>
        <a:xfrm>
          <a:off x="4324192" y="117048"/>
          <a:ext cx="108252" cy="385464"/>
        </a:xfrm>
        <a:custGeom>
          <a:avLst/>
          <a:gdLst/>
          <a:ahLst/>
          <a:cxnLst/>
          <a:rect l="0" t="0" r="0" b="0"/>
          <a:pathLst>
            <a:path>
              <a:moveTo>
                <a:pt x="0" y="385464"/>
              </a:moveTo>
              <a:lnTo>
                <a:pt x="54126" y="385464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4368309" y="299771"/>
        <a:ext cx="20018" cy="20018"/>
      </dsp:txXfrm>
    </dsp:sp>
    <dsp:sp modelId="{8030D7A1-7260-4922-B2D2-F1B7DAB828DA}">
      <dsp:nvSpPr>
        <dsp:cNvPr id="0" name=""/>
        <dsp:cNvSpPr/>
      </dsp:nvSpPr>
      <dsp:spPr>
        <a:xfrm>
          <a:off x="3249058" y="502513"/>
          <a:ext cx="108252" cy="4201887"/>
        </a:xfrm>
        <a:custGeom>
          <a:avLst/>
          <a:gdLst/>
          <a:ahLst/>
          <a:cxnLst/>
          <a:rect l="0" t="0" r="0" b="0"/>
          <a:pathLst>
            <a:path>
              <a:moveTo>
                <a:pt x="0" y="4201887"/>
              </a:moveTo>
              <a:lnTo>
                <a:pt x="54126" y="4201887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500" kern="1200"/>
        </a:p>
      </dsp:txBody>
      <dsp:txXfrm>
        <a:off x="3198102" y="2498375"/>
        <a:ext cx="210164" cy="210164"/>
      </dsp:txXfrm>
    </dsp:sp>
    <dsp:sp modelId="{C1683234-03B7-41E4-BD8C-84B3294AB058}">
      <dsp:nvSpPr>
        <dsp:cNvPr id="0" name=""/>
        <dsp:cNvSpPr/>
      </dsp:nvSpPr>
      <dsp:spPr>
        <a:xfrm>
          <a:off x="2266712" y="4704401"/>
          <a:ext cx="108252" cy="317819"/>
        </a:xfrm>
        <a:custGeom>
          <a:avLst/>
          <a:gdLst/>
          <a:ahLst/>
          <a:cxnLst/>
          <a:rect l="0" t="0" r="0" b="0"/>
          <a:pathLst>
            <a:path>
              <a:moveTo>
                <a:pt x="0" y="317819"/>
              </a:moveTo>
              <a:lnTo>
                <a:pt x="54126" y="317819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/>
        </a:p>
      </dsp:txBody>
      <dsp:txXfrm>
        <a:off x="2312445" y="4854917"/>
        <a:ext cx="16787" cy="16787"/>
      </dsp:txXfrm>
    </dsp:sp>
    <dsp:sp modelId="{7B29BC5E-D285-4286-A78D-F062E5DAAADB}">
      <dsp:nvSpPr>
        <dsp:cNvPr id="0" name=""/>
        <dsp:cNvSpPr/>
      </dsp:nvSpPr>
      <dsp:spPr>
        <a:xfrm>
          <a:off x="2266712" y="3229035"/>
          <a:ext cx="108252" cy="1793185"/>
        </a:xfrm>
        <a:custGeom>
          <a:avLst/>
          <a:gdLst/>
          <a:ahLst/>
          <a:cxnLst/>
          <a:rect l="0" t="0" r="0" b="0"/>
          <a:pathLst>
            <a:path>
              <a:moveTo>
                <a:pt x="0" y="1793185"/>
              </a:moveTo>
              <a:lnTo>
                <a:pt x="54126" y="1793185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600" kern="1200">
            <a:solidFill>
              <a:schemeClr val="tx1"/>
            </a:solidFill>
          </a:endParaRPr>
        </a:p>
      </dsp:txBody>
      <dsp:txXfrm>
        <a:off x="2275927" y="4080716"/>
        <a:ext cx="89822" cy="89822"/>
      </dsp:txXfrm>
    </dsp:sp>
    <dsp:sp modelId="{D6596181-9B46-4D49-AD02-BD6709763538}">
      <dsp:nvSpPr>
        <dsp:cNvPr id="0" name=""/>
        <dsp:cNvSpPr/>
      </dsp:nvSpPr>
      <dsp:spPr>
        <a:xfrm>
          <a:off x="1284367" y="5022220"/>
          <a:ext cx="108252" cy="740528"/>
        </a:xfrm>
        <a:custGeom>
          <a:avLst/>
          <a:gdLst/>
          <a:ahLst/>
          <a:cxnLst/>
          <a:rect l="0" t="0" r="0" b="0"/>
          <a:pathLst>
            <a:path>
              <a:moveTo>
                <a:pt x="0" y="740528"/>
              </a:moveTo>
              <a:lnTo>
                <a:pt x="54126" y="740528"/>
              </a:lnTo>
              <a:lnTo>
                <a:pt x="54126" y="0"/>
              </a:lnTo>
              <a:lnTo>
                <a:pt x="108252" y="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500" kern="1200">
            <a:solidFill>
              <a:srgbClr val="000000"/>
            </a:solidFill>
          </a:endParaRPr>
        </a:p>
      </dsp:txBody>
      <dsp:txXfrm>
        <a:off x="1319783" y="5373775"/>
        <a:ext cx="37419" cy="37419"/>
      </dsp:txXfrm>
    </dsp:sp>
    <dsp:sp modelId="{D3AED1AE-EE07-4772-B533-ACDF15F072A8}">
      <dsp:nvSpPr>
        <dsp:cNvPr id="0" name=""/>
        <dsp:cNvSpPr/>
      </dsp:nvSpPr>
      <dsp:spPr>
        <a:xfrm>
          <a:off x="343102" y="5289366"/>
          <a:ext cx="935764" cy="94676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Chairman of the Board</a:t>
          </a:r>
          <a:endParaRPr lang="zh-TW" altLang="en-US" sz="1200" b="1" kern="1200" dirty="0">
            <a:solidFill>
              <a:schemeClr val="tx1"/>
            </a:solidFill>
          </a:endParaRPr>
        </a:p>
      </dsp:txBody>
      <dsp:txXfrm>
        <a:off x="343102" y="5289366"/>
        <a:ext cx="935764" cy="946766"/>
      </dsp:txXfrm>
    </dsp:sp>
    <dsp:sp modelId="{B37F49E7-B73C-4972-9FF8-D4AD0B075015}">
      <dsp:nvSpPr>
        <dsp:cNvPr id="0" name=""/>
        <dsp:cNvSpPr/>
      </dsp:nvSpPr>
      <dsp:spPr>
        <a:xfrm>
          <a:off x="1392620" y="4672584"/>
          <a:ext cx="874092" cy="69927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0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President</a:t>
          </a:r>
          <a:endParaRPr lang="zh-TW" alt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92620" y="4672584"/>
        <a:ext cx="874092" cy="699273"/>
      </dsp:txXfrm>
    </dsp:sp>
    <dsp:sp modelId="{48CEBA12-6A57-4B45-BDD7-FF0618833E24}">
      <dsp:nvSpPr>
        <dsp:cNvPr id="0" name=""/>
        <dsp:cNvSpPr/>
      </dsp:nvSpPr>
      <dsp:spPr>
        <a:xfrm>
          <a:off x="2374965" y="2931843"/>
          <a:ext cx="874092" cy="59438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Executive Committee</a:t>
          </a:r>
          <a:endParaRPr lang="zh-TW" altLang="en-US" sz="1100" b="1" kern="1200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374965" y="2931843"/>
        <a:ext cx="874092" cy="594383"/>
      </dsp:txXfrm>
    </dsp:sp>
    <dsp:sp modelId="{2CE097EE-1144-4E0B-9D51-9E72F189F3FD}">
      <dsp:nvSpPr>
        <dsp:cNvPr id="0" name=""/>
        <dsp:cNvSpPr/>
      </dsp:nvSpPr>
      <dsp:spPr>
        <a:xfrm>
          <a:off x="2374965" y="4407209"/>
          <a:ext cx="874092" cy="59438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Executive </a:t>
          </a:r>
          <a:r>
            <a:rPr lang="en-US" altLang="zh-TW" sz="1100" b="1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Vice President</a:t>
          </a:r>
          <a:endParaRPr lang="zh-TW" altLang="en-US" sz="1100" b="1" kern="1200" dirty="0">
            <a:latin typeface="+mn-lt"/>
            <a:cs typeface="Calibri" panose="020F0502020204030204" pitchFamily="34" charset="0"/>
          </a:endParaRPr>
        </a:p>
      </dsp:txBody>
      <dsp:txXfrm>
        <a:off x="2374965" y="4407209"/>
        <a:ext cx="874092" cy="594383"/>
      </dsp:txXfrm>
    </dsp:sp>
    <dsp:sp modelId="{8804F3CD-88DA-4D8A-8A51-8F13AE0B7D45}">
      <dsp:nvSpPr>
        <dsp:cNvPr id="0" name=""/>
        <dsp:cNvSpPr/>
      </dsp:nvSpPr>
      <dsp:spPr>
        <a:xfrm>
          <a:off x="3357310" y="240285"/>
          <a:ext cx="966881" cy="52445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en-US" sz="900" b="0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Digital &amp; Risk Management Department</a:t>
          </a:r>
          <a:endParaRPr lang="zh-TW" altLang="en-US" sz="900" b="0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7310" y="240285"/>
        <a:ext cx="966881" cy="524456"/>
      </dsp:txXfrm>
    </dsp:sp>
    <dsp:sp modelId="{4B7C8A07-776A-41D6-8E57-154623F6E4E0}">
      <dsp:nvSpPr>
        <dsp:cNvPr id="0" name=""/>
        <dsp:cNvSpPr/>
      </dsp:nvSpPr>
      <dsp:spPr>
        <a:xfrm>
          <a:off x="4432444" y="9188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Digital Data Application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32444" y="9188"/>
        <a:ext cx="1980002" cy="215721"/>
      </dsp:txXfrm>
    </dsp:sp>
    <dsp:sp modelId="{67FD4B8C-0578-429F-BC97-52606659D64D}">
      <dsp:nvSpPr>
        <dsp:cNvPr id="0" name=""/>
        <dsp:cNvSpPr/>
      </dsp:nvSpPr>
      <dsp:spPr>
        <a:xfrm>
          <a:off x="4432444" y="266164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System Planning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266164"/>
        <a:ext cx="1980002" cy="215721"/>
      </dsp:txXfrm>
    </dsp:sp>
    <dsp:sp modelId="{76F2B88A-9CD9-4E62-917D-AB85965294C9}">
      <dsp:nvSpPr>
        <dsp:cNvPr id="0" name=""/>
        <dsp:cNvSpPr/>
      </dsp:nvSpPr>
      <dsp:spPr>
        <a:xfrm>
          <a:off x="4432444" y="523141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Risk Management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523141"/>
        <a:ext cx="1980002" cy="215721"/>
      </dsp:txXfrm>
    </dsp:sp>
    <dsp:sp modelId="{241EF3B4-D527-45FC-81E9-AE6146C963BE}">
      <dsp:nvSpPr>
        <dsp:cNvPr id="0" name=""/>
        <dsp:cNvSpPr/>
      </dsp:nvSpPr>
      <dsp:spPr>
        <a:xfrm>
          <a:off x="4432444" y="78011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Accounting Sec.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780117"/>
        <a:ext cx="1980002" cy="215721"/>
      </dsp:txXfrm>
    </dsp:sp>
    <dsp:sp modelId="{18E194E8-9AE5-41CB-904E-CB727B0474A4}">
      <dsp:nvSpPr>
        <dsp:cNvPr id="0" name=""/>
        <dsp:cNvSpPr/>
      </dsp:nvSpPr>
      <dsp:spPr>
        <a:xfrm>
          <a:off x="3357310" y="1139703"/>
          <a:ext cx="966881" cy="524456"/>
        </a:xfrm>
        <a:prstGeom prst="rect">
          <a:avLst/>
        </a:prstGeom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Planning &amp; Research Dept.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3357310" y="1139703"/>
        <a:ext cx="966881" cy="524456"/>
      </dsp:txXfrm>
    </dsp:sp>
    <dsp:sp modelId="{41279B94-B341-4591-A81F-97B20FA085B1}">
      <dsp:nvSpPr>
        <dsp:cNvPr id="0" name=""/>
        <dsp:cNvSpPr/>
      </dsp:nvSpPr>
      <dsp:spPr>
        <a:xfrm>
          <a:off x="4432444" y="1037094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General Planning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1037094"/>
        <a:ext cx="1980002" cy="215721"/>
      </dsp:txXfrm>
    </dsp:sp>
    <dsp:sp modelId="{FAA29FF2-B3BD-4EBA-9CD3-616502386172}">
      <dsp:nvSpPr>
        <dsp:cNvPr id="0" name=""/>
        <dsp:cNvSpPr/>
      </dsp:nvSpPr>
      <dsp:spPr>
        <a:xfrm>
          <a:off x="4432444" y="1294070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Business Planning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1294070"/>
        <a:ext cx="1980002" cy="215721"/>
      </dsp:txXfrm>
    </dsp:sp>
    <dsp:sp modelId="{754100F6-B79C-42D5-9948-A571A80C3D2B}">
      <dsp:nvSpPr>
        <dsp:cNvPr id="0" name=""/>
        <dsp:cNvSpPr/>
      </dsp:nvSpPr>
      <dsp:spPr>
        <a:xfrm>
          <a:off x="4432444" y="155104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Guarantee Business Planning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1551047"/>
        <a:ext cx="1980002" cy="215721"/>
      </dsp:txXfrm>
    </dsp:sp>
    <dsp:sp modelId="{4476B5B7-47A4-47C7-B186-EAA6F11918D8}">
      <dsp:nvSpPr>
        <dsp:cNvPr id="0" name=""/>
        <dsp:cNvSpPr/>
      </dsp:nvSpPr>
      <dsp:spPr>
        <a:xfrm>
          <a:off x="3357310" y="1910633"/>
          <a:ext cx="966881" cy="524456"/>
        </a:xfrm>
        <a:prstGeom prst="rect">
          <a:avLst/>
        </a:prstGeom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Credit Guarantee Services Dept.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3357310" y="1910633"/>
        <a:ext cx="966881" cy="524456"/>
      </dsp:txXfrm>
    </dsp:sp>
    <dsp:sp modelId="{B3EFFF95-A06F-47CC-A1DA-902C6F4E2AD0}">
      <dsp:nvSpPr>
        <dsp:cNvPr id="0" name=""/>
        <dsp:cNvSpPr/>
      </dsp:nvSpPr>
      <dsp:spPr>
        <a:xfrm>
          <a:off x="4432444" y="1808024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Public Relations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1808024"/>
        <a:ext cx="1980002" cy="215721"/>
      </dsp:txXfrm>
    </dsp:sp>
    <dsp:sp modelId="{D971BF36-A7FE-4B88-8053-09C7669ABBFF}">
      <dsp:nvSpPr>
        <dsp:cNvPr id="0" name=""/>
        <dsp:cNvSpPr/>
      </dsp:nvSpPr>
      <dsp:spPr>
        <a:xfrm>
          <a:off x="4432444" y="2065000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Business Promotion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2065000"/>
        <a:ext cx="1980002" cy="215721"/>
      </dsp:txXfrm>
    </dsp:sp>
    <dsp:sp modelId="{320BF0B7-99B3-405B-B50F-A62821B9BFEA}">
      <dsp:nvSpPr>
        <dsp:cNvPr id="0" name=""/>
        <dsp:cNvSpPr/>
      </dsp:nvSpPr>
      <dsp:spPr>
        <a:xfrm>
          <a:off x="4432444" y="232197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SME Caring Services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2321977"/>
        <a:ext cx="1980002" cy="215721"/>
      </dsp:txXfrm>
    </dsp:sp>
    <dsp:sp modelId="{75A747E0-5A16-496B-B137-ABBBF0DB1736}">
      <dsp:nvSpPr>
        <dsp:cNvPr id="0" name=""/>
        <dsp:cNvSpPr/>
      </dsp:nvSpPr>
      <dsp:spPr>
        <a:xfrm>
          <a:off x="3357310" y="2553074"/>
          <a:ext cx="966881" cy="52445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Information Technology Dept.</a:t>
          </a:r>
          <a:endParaRPr lang="zh-TW" altLang="en-US" sz="1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7310" y="2553074"/>
        <a:ext cx="966881" cy="524456"/>
      </dsp:txXfrm>
    </dsp:sp>
    <dsp:sp modelId="{5B4D7A9F-8A3F-4F2A-9479-76498968760F}">
      <dsp:nvSpPr>
        <dsp:cNvPr id="0" name=""/>
        <dsp:cNvSpPr/>
      </dsp:nvSpPr>
      <dsp:spPr>
        <a:xfrm>
          <a:off x="4432444" y="2578953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System Support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2578953"/>
        <a:ext cx="1980002" cy="215721"/>
      </dsp:txXfrm>
    </dsp:sp>
    <dsp:sp modelId="{7DFE01B4-F963-40F2-A4B3-9EC83FEAE759}">
      <dsp:nvSpPr>
        <dsp:cNvPr id="0" name=""/>
        <dsp:cNvSpPr/>
      </dsp:nvSpPr>
      <dsp:spPr>
        <a:xfrm>
          <a:off x="4432444" y="2835930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Intranet Application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2835930"/>
        <a:ext cx="1980002" cy="215721"/>
      </dsp:txXfrm>
    </dsp:sp>
    <dsp:sp modelId="{B81285A5-6233-4464-BB2F-7BD7A0D747D0}">
      <dsp:nvSpPr>
        <dsp:cNvPr id="0" name=""/>
        <dsp:cNvSpPr/>
      </dsp:nvSpPr>
      <dsp:spPr>
        <a:xfrm>
          <a:off x="3357310" y="3837957"/>
          <a:ext cx="966881" cy="524456"/>
        </a:xfrm>
        <a:prstGeom prst="rect">
          <a:avLst/>
        </a:prstGeom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Dept. I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3357310" y="3837957"/>
        <a:ext cx="966881" cy="524456"/>
      </dsp:txXfrm>
    </dsp:sp>
    <dsp:sp modelId="{7005857D-4AD5-4639-AF51-14A22DCD39E7}">
      <dsp:nvSpPr>
        <dsp:cNvPr id="0" name=""/>
        <dsp:cNvSpPr/>
      </dsp:nvSpPr>
      <dsp:spPr>
        <a:xfrm>
          <a:off x="4432444" y="3092906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Planning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3092906"/>
        <a:ext cx="1980002" cy="215721"/>
      </dsp:txXfrm>
    </dsp:sp>
    <dsp:sp modelId="{8013B9BA-37A3-4BFA-A4DF-DD6DCCEE1420}">
      <dsp:nvSpPr>
        <dsp:cNvPr id="0" name=""/>
        <dsp:cNvSpPr/>
      </dsp:nvSpPr>
      <dsp:spPr>
        <a:xfrm>
          <a:off x="4432444" y="3349883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Speedy Review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3349883"/>
        <a:ext cx="1980002" cy="215721"/>
      </dsp:txXfrm>
    </dsp:sp>
    <dsp:sp modelId="{5FB3BF33-1B3F-4842-A1F1-64B38DBD92C9}">
      <dsp:nvSpPr>
        <dsp:cNvPr id="0" name=""/>
        <dsp:cNvSpPr/>
      </dsp:nvSpPr>
      <dsp:spPr>
        <a:xfrm>
          <a:off x="4432444" y="3606860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3606860"/>
        <a:ext cx="1980002" cy="215721"/>
      </dsp:txXfrm>
    </dsp:sp>
    <dsp:sp modelId="{03E2804A-C7BC-4592-808B-7E94554193E7}">
      <dsp:nvSpPr>
        <dsp:cNvPr id="0" name=""/>
        <dsp:cNvSpPr/>
      </dsp:nvSpPr>
      <dsp:spPr>
        <a:xfrm>
          <a:off x="4432444" y="3863836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3863836"/>
        <a:ext cx="1980002" cy="215721"/>
      </dsp:txXfrm>
    </dsp:sp>
    <dsp:sp modelId="{E4D79BF3-F151-4080-A03D-A6EDF2AD94C7}">
      <dsp:nvSpPr>
        <dsp:cNvPr id="0" name=""/>
        <dsp:cNvSpPr/>
      </dsp:nvSpPr>
      <dsp:spPr>
        <a:xfrm>
          <a:off x="4432444" y="4120813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b="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Hualien</a:t>
          </a:r>
          <a:endParaRPr lang="zh-TW" altLang="en-US" sz="1000" b="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4120813"/>
        <a:ext cx="1980002" cy="215721"/>
      </dsp:txXfrm>
    </dsp:sp>
    <dsp:sp modelId="{6BD4559B-51F6-4314-9FFD-E2493E64EB70}">
      <dsp:nvSpPr>
        <dsp:cNvPr id="0" name=""/>
        <dsp:cNvSpPr/>
      </dsp:nvSpPr>
      <dsp:spPr>
        <a:xfrm>
          <a:off x="4432444" y="4377789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4377789"/>
        <a:ext cx="1980002" cy="215721"/>
      </dsp:txXfrm>
    </dsp:sp>
    <dsp:sp modelId="{2EB10C08-6999-45DC-86AA-C7DF3475C8FE}">
      <dsp:nvSpPr>
        <dsp:cNvPr id="0" name=""/>
        <dsp:cNvSpPr/>
      </dsp:nvSpPr>
      <dsp:spPr>
        <a:xfrm>
          <a:off x="4432444" y="4634766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4634766"/>
        <a:ext cx="1980002" cy="215721"/>
      </dsp:txXfrm>
    </dsp:sp>
    <dsp:sp modelId="{87C3BD1D-D43E-4EE9-BC0E-6E92E77B735A}">
      <dsp:nvSpPr>
        <dsp:cNvPr id="0" name=""/>
        <dsp:cNvSpPr/>
      </dsp:nvSpPr>
      <dsp:spPr>
        <a:xfrm>
          <a:off x="4432444" y="4891742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4891742"/>
        <a:ext cx="1980002" cy="215721"/>
      </dsp:txXfrm>
    </dsp:sp>
    <dsp:sp modelId="{56E5AFD2-87AA-4BC0-8248-79DFD0CD8FBE}">
      <dsp:nvSpPr>
        <dsp:cNvPr id="0" name=""/>
        <dsp:cNvSpPr/>
      </dsp:nvSpPr>
      <dsp:spPr>
        <a:xfrm>
          <a:off x="3357310" y="5508444"/>
          <a:ext cx="966881" cy="524456"/>
        </a:xfrm>
        <a:prstGeom prst="rect">
          <a:avLst/>
        </a:prstGeom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Review Dept. II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3357310" y="5508444"/>
        <a:ext cx="966881" cy="524456"/>
      </dsp:txXfrm>
    </dsp:sp>
    <dsp:sp modelId="{7975AD58-1C4B-414A-839B-2C14AA4956CA}">
      <dsp:nvSpPr>
        <dsp:cNvPr id="0" name=""/>
        <dsp:cNvSpPr/>
      </dsp:nvSpPr>
      <dsp:spPr>
        <a:xfrm>
          <a:off x="4432444" y="5148719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Startup &amp; Direct Guarantee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5148719"/>
        <a:ext cx="1980002" cy="215721"/>
      </dsp:txXfrm>
    </dsp:sp>
    <dsp:sp modelId="{D44390AF-8DB3-4E37-92F9-AF9F82D745B1}">
      <dsp:nvSpPr>
        <dsp:cNvPr id="0" name=""/>
        <dsp:cNvSpPr/>
      </dsp:nvSpPr>
      <dsp:spPr>
        <a:xfrm>
          <a:off x="4432444" y="5405696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III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5405696"/>
        <a:ext cx="1980002" cy="215721"/>
      </dsp:txXfrm>
    </dsp:sp>
    <dsp:sp modelId="{E344CA41-E1CD-4312-9A45-BF1366A06CF9}">
      <dsp:nvSpPr>
        <dsp:cNvPr id="0" name=""/>
        <dsp:cNvSpPr/>
      </dsp:nvSpPr>
      <dsp:spPr>
        <a:xfrm>
          <a:off x="4432444" y="5662672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Taipei Review Sec. IV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5662672"/>
        <a:ext cx="1980002" cy="215721"/>
      </dsp:txXfrm>
    </dsp:sp>
    <dsp:sp modelId="{ED95EDF1-A57D-4173-AE97-9A88F3645913}">
      <dsp:nvSpPr>
        <dsp:cNvPr id="0" name=""/>
        <dsp:cNvSpPr/>
      </dsp:nvSpPr>
      <dsp:spPr>
        <a:xfrm>
          <a:off x="4432444" y="5919649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Taichung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5919649"/>
        <a:ext cx="1980002" cy="215721"/>
      </dsp:txXfrm>
    </dsp:sp>
    <dsp:sp modelId="{B193B009-F93A-4988-9CDF-12F16E099FFA}">
      <dsp:nvSpPr>
        <dsp:cNvPr id="0" name=""/>
        <dsp:cNvSpPr/>
      </dsp:nvSpPr>
      <dsp:spPr>
        <a:xfrm>
          <a:off x="4432444" y="6176625"/>
          <a:ext cx="1980002" cy="2160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Service Center in Tainan</a:t>
          </a:r>
          <a:endParaRPr lang="zh-TW" altLang="en-US" sz="1000" kern="1200" dirty="0">
            <a:ln w="19050">
              <a:noFill/>
            </a:ln>
            <a:solidFill>
              <a:srgbClr val="C00000"/>
            </a:solidFill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432444" y="6176625"/>
        <a:ext cx="1980002" cy="216000"/>
      </dsp:txXfrm>
    </dsp:sp>
    <dsp:sp modelId="{13DC4A9F-5859-4888-8395-6FE27B303FAC}">
      <dsp:nvSpPr>
        <dsp:cNvPr id="0" name=""/>
        <dsp:cNvSpPr/>
      </dsp:nvSpPr>
      <dsp:spPr>
        <a:xfrm>
          <a:off x="3357310" y="6536490"/>
          <a:ext cx="966881" cy="524456"/>
        </a:xfrm>
        <a:prstGeom prst="rect">
          <a:avLst/>
        </a:prstGeom>
        <a:solidFill>
          <a:prstClr val="white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Monitor Dept. for Overdue Cases</a:t>
          </a:r>
          <a:endParaRPr lang="zh-TW" altLang="en-US" sz="1000" kern="1200" dirty="0">
            <a:solidFill>
              <a:prstClr val="black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3357310" y="6536490"/>
        <a:ext cx="966881" cy="524456"/>
      </dsp:txXfrm>
    </dsp:sp>
    <dsp:sp modelId="{5B65BF4C-5C9A-4DCF-85C9-67BFBF2C28BB}">
      <dsp:nvSpPr>
        <dsp:cNvPr id="0" name=""/>
        <dsp:cNvSpPr/>
      </dsp:nvSpPr>
      <dsp:spPr>
        <a:xfrm>
          <a:off x="4432444" y="6433881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Monitor Sec. for</a:t>
          </a:r>
          <a:r>
            <a:rPr lang="zh-TW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rPr>
            <a:t> </a:t>
          </a: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Overdue Cases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6433881"/>
        <a:ext cx="1980002" cy="215721"/>
      </dsp:txXfrm>
    </dsp:sp>
    <dsp:sp modelId="{45CEAD4C-9C87-4EA9-9998-B5264D3F0C46}">
      <dsp:nvSpPr>
        <dsp:cNvPr id="0" name=""/>
        <dsp:cNvSpPr/>
      </dsp:nvSpPr>
      <dsp:spPr>
        <a:xfrm>
          <a:off x="4432444" y="669085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Post-claims Credit Operation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6690857"/>
        <a:ext cx="1980002" cy="215721"/>
      </dsp:txXfrm>
    </dsp:sp>
    <dsp:sp modelId="{7ECE8A42-0892-439F-9A15-B3B8797DB4C9}">
      <dsp:nvSpPr>
        <dsp:cNvPr id="0" name=""/>
        <dsp:cNvSpPr/>
      </dsp:nvSpPr>
      <dsp:spPr>
        <a:xfrm>
          <a:off x="4432444" y="6947834"/>
          <a:ext cx="1979997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Post-claims Credit Management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6947834"/>
        <a:ext cx="1979997" cy="215721"/>
      </dsp:txXfrm>
    </dsp:sp>
    <dsp:sp modelId="{076C54CE-4503-45A4-9EC8-9D064AFC7736}">
      <dsp:nvSpPr>
        <dsp:cNvPr id="0" name=""/>
        <dsp:cNvSpPr/>
      </dsp:nvSpPr>
      <dsp:spPr>
        <a:xfrm>
          <a:off x="3357310" y="7307420"/>
          <a:ext cx="966881" cy="52445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Dept.</a:t>
          </a:r>
          <a:endParaRPr lang="zh-TW" altLang="en-US" sz="1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7310" y="7307420"/>
        <a:ext cx="966881" cy="524456"/>
      </dsp:txXfrm>
    </dsp:sp>
    <dsp:sp modelId="{E5512360-E3D0-4F93-83CE-6AC43AAA057B}">
      <dsp:nvSpPr>
        <dsp:cNvPr id="0" name=""/>
        <dsp:cNvSpPr/>
      </dsp:nvSpPr>
      <dsp:spPr>
        <a:xfrm>
          <a:off x="4432444" y="7204811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7204811"/>
        <a:ext cx="1980002" cy="215721"/>
      </dsp:txXfrm>
    </dsp:sp>
    <dsp:sp modelId="{086AF98B-BE5E-4CDE-991A-18591FD07252}">
      <dsp:nvSpPr>
        <dsp:cNvPr id="0" name=""/>
        <dsp:cNvSpPr/>
      </dsp:nvSpPr>
      <dsp:spPr>
        <a:xfrm>
          <a:off x="4432444" y="746178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7461787"/>
        <a:ext cx="1980002" cy="215721"/>
      </dsp:txXfrm>
    </dsp:sp>
    <dsp:sp modelId="{15C69DCA-F65B-4B42-B5E9-CF8F757F421D}">
      <dsp:nvSpPr>
        <dsp:cNvPr id="0" name=""/>
        <dsp:cNvSpPr/>
      </dsp:nvSpPr>
      <dsp:spPr>
        <a:xfrm>
          <a:off x="4432444" y="7718764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Claims Sec. III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7718764"/>
        <a:ext cx="1980002" cy="215721"/>
      </dsp:txXfrm>
    </dsp:sp>
    <dsp:sp modelId="{213DAF1C-6BDC-40F5-856E-8736029EA4F2}">
      <dsp:nvSpPr>
        <dsp:cNvPr id="0" name=""/>
        <dsp:cNvSpPr/>
      </dsp:nvSpPr>
      <dsp:spPr>
        <a:xfrm>
          <a:off x="3357310" y="8078349"/>
          <a:ext cx="966881" cy="52445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Administration Dept.</a:t>
          </a:r>
          <a:endParaRPr lang="zh-TW" altLang="en-US" sz="1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7310" y="8078349"/>
        <a:ext cx="966881" cy="524456"/>
      </dsp:txXfrm>
    </dsp:sp>
    <dsp:sp modelId="{E6C8B1ED-FF9E-4F35-802D-EC798F74DC71}">
      <dsp:nvSpPr>
        <dsp:cNvPr id="0" name=""/>
        <dsp:cNvSpPr/>
      </dsp:nvSpPr>
      <dsp:spPr>
        <a:xfrm>
          <a:off x="4432444" y="7975740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 dirty="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Human Resources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7975740"/>
        <a:ext cx="1980002" cy="215721"/>
      </dsp:txXfrm>
    </dsp:sp>
    <dsp:sp modelId="{7EF31175-59F4-4056-9DF7-DA7EDB0AFC7D}">
      <dsp:nvSpPr>
        <dsp:cNvPr id="0" name=""/>
        <dsp:cNvSpPr/>
      </dsp:nvSpPr>
      <dsp:spPr>
        <a:xfrm>
          <a:off x="4432444" y="8232717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General Affairs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8232717"/>
        <a:ext cx="1980002" cy="215721"/>
      </dsp:txXfrm>
    </dsp:sp>
    <dsp:sp modelId="{5619B3B1-01A1-4BDF-B6E2-F0931E25C3F0}">
      <dsp:nvSpPr>
        <dsp:cNvPr id="0" name=""/>
        <dsp:cNvSpPr/>
      </dsp:nvSpPr>
      <dsp:spPr>
        <a:xfrm>
          <a:off x="4432444" y="8489693"/>
          <a:ext cx="1980002" cy="215721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000" kern="1200">
              <a:ln w="19050">
                <a:noFill/>
              </a:ln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Treasury Sec.</a:t>
          </a:r>
          <a:endParaRPr lang="zh-TW" altLang="en-US" sz="1000" kern="1200" dirty="0">
            <a:ln w="19050">
              <a:noFill/>
            </a:ln>
            <a:solidFill>
              <a:srgbClr val="000000"/>
            </a:solidFill>
            <a:latin typeface="Calibri" panose="020F0502020204030204" pitchFamily="34" charset="0"/>
            <a:ea typeface="新細明體" panose="02020500000000000000" pitchFamily="18" charset="-120"/>
            <a:cs typeface="Calibri" panose="020F0502020204030204" pitchFamily="34" charset="0"/>
          </a:endParaRPr>
        </a:p>
      </dsp:txBody>
      <dsp:txXfrm>
        <a:off x="4432444" y="8489693"/>
        <a:ext cx="1980002" cy="215721"/>
      </dsp:txXfrm>
    </dsp:sp>
    <dsp:sp modelId="{10AF1EAB-0738-446C-8964-CC7FF6C6E2A9}">
      <dsp:nvSpPr>
        <dsp:cNvPr id="0" name=""/>
        <dsp:cNvSpPr/>
      </dsp:nvSpPr>
      <dsp:spPr>
        <a:xfrm>
          <a:off x="3357310" y="8644061"/>
          <a:ext cx="966881" cy="524456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10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Accounting Office</a:t>
          </a:r>
          <a:endParaRPr lang="zh-TW" altLang="en-US" sz="10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7310" y="8644061"/>
        <a:ext cx="966881" cy="524456"/>
      </dsp:txXfrm>
    </dsp:sp>
    <dsp:sp modelId="{AE72597B-A7D5-417F-9ECC-56BF4C434ABD}">
      <dsp:nvSpPr>
        <dsp:cNvPr id="0" name=""/>
        <dsp:cNvSpPr/>
      </dsp:nvSpPr>
      <dsp:spPr>
        <a:xfrm>
          <a:off x="2365985" y="6259779"/>
          <a:ext cx="874092" cy="59438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100" b="1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Legal Affairs Office</a:t>
          </a:r>
          <a:endParaRPr lang="zh-TW" altLang="en-US" sz="1100" b="1" kern="1200" dirty="0">
            <a:latin typeface="+mn-lt"/>
            <a:cs typeface="Calibri" panose="020F0502020204030204" pitchFamily="34" charset="0"/>
          </a:endParaRPr>
        </a:p>
      </dsp:txBody>
      <dsp:txXfrm>
        <a:off x="2365985" y="6259779"/>
        <a:ext cx="874092" cy="594383"/>
      </dsp:txXfrm>
    </dsp:sp>
    <dsp:sp modelId="{35E92982-2348-42A5-85D2-5F9F00FF8E32}">
      <dsp:nvSpPr>
        <dsp:cNvPr id="0" name=""/>
        <dsp:cNvSpPr/>
      </dsp:nvSpPr>
      <dsp:spPr>
        <a:xfrm>
          <a:off x="2361493" y="7465715"/>
          <a:ext cx="874092" cy="59438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Risk Management Committee</a:t>
          </a:r>
          <a:endParaRPr lang="zh-TW" altLang="en-US" sz="1100" b="1" kern="1200" dirty="0">
            <a:latin typeface="+mn-lt"/>
            <a:cs typeface="Calibri" panose="020F0502020204030204" pitchFamily="34" charset="0"/>
          </a:endParaRPr>
        </a:p>
      </dsp:txBody>
      <dsp:txXfrm>
        <a:off x="2361493" y="7465715"/>
        <a:ext cx="874092" cy="594383"/>
      </dsp:txXfrm>
    </dsp:sp>
    <dsp:sp modelId="{CF8FC31E-AB80-4377-8FA8-A2F7D2A2F5C2}">
      <dsp:nvSpPr>
        <dsp:cNvPr id="0" name=""/>
        <dsp:cNvSpPr/>
      </dsp:nvSpPr>
      <dsp:spPr>
        <a:xfrm>
          <a:off x="1392620" y="6427970"/>
          <a:ext cx="874092" cy="69927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Auditing</a:t>
          </a:r>
          <a:r>
            <a:rPr lang="en-US" sz="10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altLang="zh-TW" sz="10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O</a:t>
          </a:r>
          <a:r>
            <a:rPr lang="en-US" sz="1000" b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ffice</a:t>
          </a:r>
          <a:endParaRPr lang="zh-TW" alt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92620" y="6427970"/>
        <a:ext cx="874092" cy="699273"/>
      </dsp:txXfrm>
    </dsp:sp>
    <dsp:sp modelId="{EBCD0AD0-79A8-4EF0-A230-DF6B16E0CB89}">
      <dsp:nvSpPr>
        <dsp:cNvPr id="0" name=""/>
        <dsp:cNvSpPr/>
      </dsp:nvSpPr>
      <dsp:spPr>
        <a:xfrm>
          <a:off x="1397107" y="7729812"/>
          <a:ext cx="874092" cy="699273"/>
        </a:xfrm>
        <a:prstGeom prst="rect">
          <a:avLst/>
        </a:prstGeom>
        <a:solidFill>
          <a:schemeClr val="bg1"/>
        </a:solid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1000" b="1" kern="1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rPr>
            <a:t>Board Secretary Office</a:t>
          </a:r>
          <a:endParaRPr lang="zh-TW" altLang="en-US" sz="1000" b="1" kern="1200" dirty="0">
            <a:solidFill>
              <a:srgbClr val="C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97107" y="7729812"/>
        <a:ext cx="874092" cy="699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46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34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43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40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90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524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173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43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58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69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88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19ABB-54B9-4B32-BF35-1C99CFB4C898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EDBA6-588E-4731-ACA7-2C0614E32F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00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E3FEB1D6-400B-6305-6B6B-5B7A377E1467}"/>
              </a:ext>
            </a:extLst>
          </p:cNvPr>
          <p:cNvSpPr/>
          <p:nvPr/>
        </p:nvSpPr>
        <p:spPr>
          <a:xfrm>
            <a:off x="1" y="92600"/>
            <a:ext cx="6858000" cy="4261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en-US" sz="12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TW" sz="1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Chart</a:t>
            </a:r>
            <a:r>
              <a:rPr lang="zh-TW" altLang="en-US" sz="1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Small </a:t>
            </a:r>
            <a:r>
              <a:rPr lang="en-US" altLang="zh-TW" sz="1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Medium Enterprise Credit Guarantee Fund of Taiwan</a:t>
            </a:r>
            <a:r>
              <a:rPr lang="zh-TW" altLang="en-US" sz="1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					</a:t>
            </a:r>
            <a:r>
              <a:rPr lang="zh-TW" altLang="en-US" sz="1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TW" sz="9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zh-TW" sz="9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2026/1/16</a:t>
            </a:r>
            <a:r>
              <a:rPr lang="en-US" altLang="zh-TW" sz="900" dirty="0">
                <a:solidFill>
                  <a:srgbClr val="006600"/>
                </a:solidFill>
              </a:rPr>
              <a:t>)</a:t>
            </a:r>
            <a:endParaRPr lang="zh-TW" altLang="en-US" sz="900" dirty="0">
              <a:solidFill>
                <a:srgbClr val="006600"/>
              </a:solidFill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858EAAFE-0633-E63A-CE0A-91F0FC02C8AB}"/>
              </a:ext>
            </a:extLst>
          </p:cNvPr>
          <p:cNvGrpSpPr/>
          <p:nvPr/>
        </p:nvGrpSpPr>
        <p:grpSpPr>
          <a:xfrm>
            <a:off x="434975" y="3530600"/>
            <a:ext cx="963612" cy="2235200"/>
            <a:chOff x="434975" y="3530600"/>
            <a:chExt cx="963612" cy="2235200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CD0B0422-CA5C-187D-B325-85741E8B07C4}"/>
                </a:ext>
              </a:extLst>
            </p:cNvPr>
            <p:cNvCxnSpPr/>
            <p:nvPr/>
          </p:nvCxnSpPr>
          <p:spPr>
            <a:xfrm>
              <a:off x="930274" y="3831248"/>
              <a:ext cx="0" cy="127635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1992678A-784A-8AB2-F369-78F1CED5FA66}"/>
                </a:ext>
              </a:extLst>
            </p:cNvPr>
            <p:cNvSpPr/>
            <p:nvPr/>
          </p:nvSpPr>
          <p:spPr>
            <a:xfrm>
              <a:off x="474662" y="3530600"/>
              <a:ext cx="923925" cy="282575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b="1" dirty="0">
                  <a:solidFill>
                    <a:schemeClr val="tx1"/>
                  </a:solidFill>
                </a:rPr>
                <a:t>Supervisors</a:t>
              </a:r>
              <a:endParaRPr lang="zh-TW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42B06565-4078-5A50-A781-DF69B542F51D}"/>
                </a:ext>
              </a:extLst>
            </p:cNvPr>
            <p:cNvSpPr/>
            <p:nvPr/>
          </p:nvSpPr>
          <p:spPr>
            <a:xfrm>
              <a:off x="434975" y="5107598"/>
              <a:ext cx="963612" cy="6582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b="1" dirty="0">
                  <a:solidFill>
                    <a:schemeClr val="tx1"/>
                  </a:solidFill>
                </a:rPr>
                <a:t>Board of Directors</a:t>
              </a:r>
              <a:endParaRPr lang="zh-TW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1CC6E132-ECBF-7AB1-7CE9-6608EDAE9DFC}"/>
              </a:ext>
            </a:extLst>
          </p:cNvPr>
          <p:cNvGrpSpPr/>
          <p:nvPr/>
        </p:nvGrpSpPr>
        <p:grpSpPr>
          <a:xfrm>
            <a:off x="107950" y="595639"/>
            <a:ext cx="6750049" cy="9177706"/>
            <a:chOff x="-219076" y="595639"/>
            <a:chExt cx="6750049" cy="9177706"/>
          </a:xfrm>
        </p:grpSpPr>
        <p:graphicFrame>
          <p:nvGraphicFramePr>
            <p:cNvPr id="2" name="資料庫圖表 1">
              <a:extLst>
                <a:ext uri="{FF2B5EF4-FFF2-40B4-BE49-F238E27FC236}">
                  <a16:creationId xmlns:a16="http://schemas.microsoft.com/office/drawing/2014/main" id="{73320DB7-1140-BCC2-7919-19F8A6345D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18503655"/>
                </p:ext>
              </p:extLst>
            </p:nvPr>
          </p:nvGraphicFramePr>
          <p:xfrm>
            <a:off x="-219076" y="595639"/>
            <a:ext cx="6750049" cy="917770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6B1342D4-C08E-AEBF-88C8-4EB79F3431E2}"/>
                </a:ext>
              </a:extLst>
            </p:cNvPr>
            <p:cNvSpPr/>
            <p:nvPr/>
          </p:nvSpPr>
          <p:spPr>
            <a:xfrm>
              <a:off x="3361529" y="5177448"/>
              <a:ext cx="673894" cy="3571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 altLang="zh-TW" sz="900" dirty="0">
                  <a:solidFill>
                    <a:prstClr val="black"/>
                  </a:solidFill>
                  <a:latin typeface="Calibri" panose="020F0502020204030204"/>
                  <a:ea typeface="新細明體" panose="02020500000000000000" pitchFamily="18" charset="-120"/>
                </a:rPr>
                <a:t>Kaohsiung</a:t>
              </a:r>
              <a:r>
                <a:rPr lang="en-US" altLang="zh-TW" sz="900" dirty="0">
                  <a:solidFill>
                    <a:schemeClr val="tx1"/>
                  </a:solidFill>
                </a:rPr>
                <a:t> Branch</a:t>
              </a: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9CAFA26D-8B63-8387-ED55-DAFF91D60329}"/>
                </a:ext>
              </a:extLst>
            </p:cNvPr>
            <p:cNvCxnSpPr>
              <a:cxnSpLocks/>
              <a:endCxn id="9" idx="0"/>
            </p:cNvCxnSpPr>
            <p:nvPr/>
          </p:nvCxnSpPr>
          <p:spPr>
            <a:xfrm>
              <a:off x="3698476" y="4986642"/>
              <a:ext cx="0" cy="190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6104F3D1-4D30-5848-365B-5F73AA6BF4D2}"/>
                </a:ext>
              </a:extLst>
            </p:cNvPr>
            <p:cNvCxnSpPr>
              <a:cxnSpLocks/>
            </p:cNvCxnSpPr>
            <p:nvPr/>
          </p:nvCxnSpPr>
          <p:spPr>
            <a:xfrm>
              <a:off x="4035423" y="5326672"/>
              <a:ext cx="16510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FCBAD432-9EEC-AA34-697D-675E1DA3AEA5}"/>
              </a:ext>
            </a:extLst>
          </p:cNvPr>
          <p:cNvCxnSpPr>
            <a:cxnSpLocks/>
          </p:cNvCxnSpPr>
          <p:nvPr/>
        </p:nvCxnSpPr>
        <p:spPr>
          <a:xfrm>
            <a:off x="4474370" y="4830600"/>
            <a:ext cx="0" cy="23035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55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603</TotalTime>
  <Words>248</Words>
  <Application>Microsoft Office PowerPoint</Application>
  <PresentationFormat>A4 紙張 (210x297 公釐)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Allen Huang</dc:creator>
  <cp:lastModifiedBy>古美齡</cp:lastModifiedBy>
  <cp:revision>52</cp:revision>
  <cp:lastPrinted>2025-12-22T06:21:13Z</cp:lastPrinted>
  <dcterms:created xsi:type="dcterms:W3CDTF">2024-04-17T13:47:15Z</dcterms:created>
  <dcterms:modified xsi:type="dcterms:W3CDTF">2026-01-05T09:00:12Z</dcterms:modified>
</cp:coreProperties>
</file>