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88" d="100"/>
          <a:sy n="88" d="100"/>
        </p:scale>
        <p:origin x="189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8F5EFF-5A84-42F5-B7AF-F20510ACC80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DCD8895-9152-4AAA-81D2-33E2906E5B8D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000" dirty="0">
              <a:solidFill>
                <a:schemeClr val="tx1"/>
              </a:solidFill>
            </a:rPr>
            <a:t>Board of Directors</a:t>
          </a:r>
          <a:endParaRPr lang="zh-TW" altLang="en-US" sz="1000" dirty="0">
            <a:solidFill>
              <a:schemeClr val="tx1"/>
            </a:solidFill>
          </a:endParaRPr>
        </a:p>
      </dgm:t>
    </dgm:pt>
    <dgm:pt modelId="{BD5AF1CB-E135-49F6-8EAF-432C79B2D9D9}" type="parTrans" cxnId="{88309609-3034-4C07-BD8F-A931BF4F05FE}">
      <dgm:prSet/>
      <dgm:spPr/>
      <dgm:t>
        <a:bodyPr/>
        <a:lstStyle/>
        <a:p>
          <a:endParaRPr lang="zh-TW" altLang="en-US" sz="800"/>
        </a:p>
      </dgm:t>
    </dgm:pt>
    <dgm:pt modelId="{AFAD6D58-5ACF-4B1F-9B54-D664DD122702}" type="sibTrans" cxnId="{88309609-3034-4C07-BD8F-A931BF4F05FE}">
      <dgm:prSet/>
      <dgm:spPr/>
      <dgm:t>
        <a:bodyPr/>
        <a:lstStyle/>
        <a:p>
          <a:endParaRPr lang="zh-TW" altLang="en-US" sz="800"/>
        </a:p>
      </dgm:t>
    </dgm:pt>
    <dgm:pt modelId="{0BE8102C-DA95-4E5C-B5A9-573E2FA53650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000" dirty="0">
              <a:solidFill>
                <a:schemeClr val="tx1"/>
              </a:solidFill>
            </a:rPr>
            <a:t>Chairman of the Board</a:t>
          </a:r>
        </a:p>
      </dgm:t>
    </dgm:pt>
    <dgm:pt modelId="{2A29B785-62AE-4833-A5A5-2B9220F2E455}" type="parTrans" cxnId="{0A087BA1-2E1D-4FD3-A90B-E58434C2D25E}">
      <dgm:prSet/>
      <dgm:spPr/>
      <dgm:t>
        <a:bodyPr/>
        <a:lstStyle/>
        <a:p>
          <a:endParaRPr lang="zh-TW" altLang="en-US" sz="800"/>
        </a:p>
      </dgm:t>
    </dgm:pt>
    <dgm:pt modelId="{81AD6C41-DA04-41AF-A215-80A0C468E2B1}" type="sibTrans" cxnId="{0A087BA1-2E1D-4FD3-A90B-E58434C2D25E}">
      <dgm:prSet/>
      <dgm:spPr/>
      <dgm:t>
        <a:bodyPr/>
        <a:lstStyle/>
        <a:p>
          <a:endParaRPr lang="zh-TW" altLang="en-US" sz="800"/>
        </a:p>
      </dgm:t>
    </dgm:pt>
    <dgm:pt modelId="{E6473B5D-652D-413F-A3B8-8EB57B051693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zh-TW" sz="1000" dirty="0">
              <a:solidFill>
                <a:schemeClr val="tx1"/>
              </a:solidFill>
            </a:rPr>
            <a:t>President</a:t>
          </a:r>
          <a:endParaRPr lang="en-US" sz="1000" dirty="0">
            <a:solidFill>
              <a:schemeClr val="tx1"/>
            </a:solidFill>
          </a:endParaRPr>
        </a:p>
      </dgm:t>
    </dgm:pt>
    <dgm:pt modelId="{B827B072-3002-43D8-9940-3D7B33C012E7}" type="parTrans" cxnId="{7A4E4392-AF2A-4EA9-89AC-C879E1D4D185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31E026B3-2ABA-4760-9DFA-E02CDE2FC4C0}" type="sibTrans" cxnId="{7A4E4392-AF2A-4EA9-89AC-C879E1D4D185}">
      <dgm:prSet/>
      <dgm:spPr/>
      <dgm:t>
        <a:bodyPr/>
        <a:lstStyle/>
        <a:p>
          <a:endParaRPr lang="zh-TW" altLang="en-US" sz="800"/>
        </a:p>
      </dgm:t>
    </dgm:pt>
    <dgm:pt modelId="{76EC8E12-3B15-46CF-A7D6-B48D79892852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000" dirty="0">
              <a:solidFill>
                <a:schemeClr val="tx1"/>
              </a:solidFill>
            </a:rPr>
            <a:t>Executive Committee</a:t>
          </a:r>
        </a:p>
      </dgm:t>
    </dgm:pt>
    <dgm:pt modelId="{4C408DCB-DEE3-4681-AE85-F1B3EE79355C}" type="parTrans" cxnId="{DE00E9FE-1946-45AD-8B04-8CF1C5472427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CE2FF86B-17D3-48A3-BBFF-2F942950EC48}" type="sibTrans" cxnId="{DE00E9FE-1946-45AD-8B04-8CF1C5472427}">
      <dgm:prSet/>
      <dgm:spPr/>
      <dgm:t>
        <a:bodyPr/>
        <a:lstStyle/>
        <a:p>
          <a:endParaRPr lang="zh-TW" altLang="en-US" sz="800"/>
        </a:p>
      </dgm:t>
    </dgm:pt>
    <dgm:pt modelId="{8319AB58-E30B-47ED-91D3-4CD8E3F997A1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000" dirty="0">
              <a:solidFill>
                <a:schemeClr val="tx1"/>
              </a:solidFill>
            </a:rPr>
            <a:t>Executive </a:t>
          </a:r>
          <a:r>
            <a:rPr lang="en-US" altLang="zh-TW" sz="1000" dirty="0">
              <a:solidFill>
                <a:schemeClr val="tx1"/>
              </a:solidFill>
            </a:rPr>
            <a:t>Vice President</a:t>
          </a:r>
          <a:endParaRPr lang="en-US" sz="1000" dirty="0">
            <a:solidFill>
              <a:schemeClr val="tx1"/>
            </a:solidFill>
          </a:endParaRPr>
        </a:p>
      </dgm:t>
    </dgm:pt>
    <dgm:pt modelId="{696ED623-6756-457E-AF22-02875990AC09}" type="parTrans" cxnId="{9D4C6A0B-12C2-4385-8F2F-7C5B046C83D4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B29F2334-9AA4-4706-94DF-08873BF00FB5}" type="sibTrans" cxnId="{9D4C6A0B-12C2-4385-8F2F-7C5B046C83D4}">
      <dgm:prSet/>
      <dgm:spPr/>
      <dgm:t>
        <a:bodyPr/>
        <a:lstStyle/>
        <a:p>
          <a:endParaRPr lang="zh-TW" altLang="en-US" sz="800"/>
        </a:p>
      </dgm:t>
    </dgm:pt>
    <dgm:pt modelId="{B989BCE5-5870-4C6D-A4D9-45C646B77D3C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zh-TW" sz="980" dirty="0">
              <a:solidFill>
                <a:schemeClr val="tx1"/>
              </a:solidFill>
            </a:rPr>
            <a:t>Risk Management Office</a:t>
          </a:r>
          <a:endParaRPr lang="en-US" sz="980" dirty="0">
            <a:solidFill>
              <a:schemeClr val="tx1"/>
            </a:solidFill>
          </a:endParaRPr>
        </a:p>
      </dgm:t>
    </dgm:pt>
    <dgm:pt modelId="{33161510-8B81-4B9A-A4A4-BB2D5A30EDA0}" type="parTrans" cxnId="{5DB300A3-0CF5-43BA-90D1-4889C8A88AB3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F3020F5D-C04D-4514-8C6E-5DEF858152A0}" type="sibTrans" cxnId="{5DB300A3-0CF5-43BA-90D1-4889C8A88AB3}">
      <dgm:prSet/>
      <dgm:spPr/>
      <dgm:t>
        <a:bodyPr/>
        <a:lstStyle/>
        <a:p>
          <a:endParaRPr lang="zh-TW" altLang="en-US" sz="800"/>
        </a:p>
      </dgm:t>
    </dgm:pt>
    <dgm:pt modelId="{B56475A9-DDA7-40BC-99A1-EC2B0AA5E0C9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zh-TW" sz="1000" dirty="0">
              <a:solidFill>
                <a:schemeClr val="tx1"/>
              </a:solidFill>
            </a:rPr>
            <a:t>Planning &amp; Research Dept.</a:t>
          </a:r>
          <a:endParaRPr lang="zh-TW" altLang="en-US" sz="1000" dirty="0">
            <a:solidFill>
              <a:schemeClr val="tx1"/>
            </a:solidFill>
          </a:endParaRPr>
        </a:p>
      </dgm:t>
    </dgm:pt>
    <dgm:pt modelId="{EBBD8F83-0D20-4CE6-A814-EAF63C55D378}" type="parTrans" cxnId="{5972CBE0-0176-46BE-8108-40F187D1D967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8D23C890-3AB4-453D-83C8-943447CB8EF8}" type="sibTrans" cxnId="{5972CBE0-0176-46BE-8108-40F187D1D967}">
      <dgm:prSet/>
      <dgm:spPr/>
      <dgm:t>
        <a:bodyPr/>
        <a:lstStyle/>
        <a:p>
          <a:endParaRPr lang="zh-TW" altLang="en-US" sz="800"/>
        </a:p>
      </dgm:t>
    </dgm:pt>
    <dgm:pt modelId="{426756F4-C57C-4DB4-8536-582E916AF9AD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zh-TW" sz="1000" dirty="0">
              <a:solidFill>
                <a:schemeClr val="tx1"/>
              </a:solidFill>
            </a:rPr>
            <a:t>Credit Guarantee Services Dept.</a:t>
          </a:r>
          <a:endParaRPr lang="zh-TW" altLang="en-US" sz="1000" dirty="0">
            <a:solidFill>
              <a:schemeClr val="tx1"/>
            </a:solidFill>
          </a:endParaRPr>
        </a:p>
      </dgm:t>
    </dgm:pt>
    <dgm:pt modelId="{D6D20C01-09B5-4ED5-B56F-102399CB314E}" type="parTrans" cxnId="{C3F47279-789F-404E-AF95-85B18D33DCAB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FDFD1B39-AE79-4C79-AEEF-67978C242FB2}" type="sibTrans" cxnId="{C3F47279-789F-404E-AF95-85B18D33DCAB}">
      <dgm:prSet/>
      <dgm:spPr/>
      <dgm:t>
        <a:bodyPr/>
        <a:lstStyle/>
        <a:p>
          <a:endParaRPr lang="zh-TW" altLang="en-US" sz="800"/>
        </a:p>
      </dgm:t>
    </dgm:pt>
    <dgm:pt modelId="{BF90F176-323C-49D7-A2A3-22FF41D7358D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zh-TW" sz="1000" dirty="0">
              <a:solidFill>
                <a:schemeClr val="tx1"/>
              </a:solidFill>
            </a:rPr>
            <a:t>Information Technology Dept.</a:t>
          </a:r>
          <a:endParaRPr lang="zh-TW" altLang="en-US" sz="1000" dirty="0">
            <a:solidFill>
              <a:schemeClr val="tx1"/>
            </a:solidFill>
          </a:endParaRPr>
        </a:p>
      </dgm:t>
    </dgm:pt>
    <dgm:pt modelId="{1994F33B-DB83-40E0-A63F-741BF2BCB28D}" type="parTrans" cxnId="{0E3D1B79-82CB-4FFD-81FB-2F3B091DA559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DA656E19-0E8D-4411-B5C6-F972668D0D94}" type="sibTrans" cxnId="{0E3D1B79-82CB-4FFD-81FB-2F3B091DA559}">
      <dgm:prSet/>
      <dgm:spPr/>
      <dgm:t>
        <a:bodyPr/>
        <a:lstStyle/>
        <a:p>
          <a:endParaRPr lang="zh-TW" altLang="en-US" sz="800"/>
        </a:p>
      </dgm:t>
    </dgm:pt>
    <dgm:pt modelId="{23F5AA26-B098-4DCC-A982-9A498E7538D8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zh-TW" sz="1000" dirty="0">
              <a:solidFill>
                <a:schemeClr val="tx1"/>
              </a:solidFill>
            </a:rPr>
            <a:t>Accounting Office</a:t>
          </a:r>
          <a:endParaRPr lang="zh-TW" altLang="en-US" sz="1000" dirty="0">
            <a:solidFill>
              <a:schemeClr val="tx1"/>
            </a:solidFill>
          </a:endParaRPr>
        </a:p>
      </dgm:t>
    </dgm:pt>
    <dgm:pt modelId="{25924D0A-9EE5-4945-A72A-2512FF4EB85B}" type="parTrans" cxnId="{F644CAEC-D4A4-4038-BCA7-41CD434399D2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70D42041-A6B5-4C84-A07F-B73F50981A75}" type="sibTrans" cxnId="{F644CAEC-D4A4-4038-BCA7-41CD434399D2}">
      <dgm:prSet/>
      <dgm:spPr/>
      <dgm:t>
        <a:bodyPr/>
        <a:lstStyle/>
        <a:p>
          <a:endParaRPr lang="zh-TW" altLang="en-US" sz="800"/>
        </a:p>
      </dgm:t>
    </dgm:pt>
    <dgm:pt modelId="{C37A27CA-C205-4742-908B-AE88E416817F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zh-TW" sz="1000">
              <a:solidFill>
                <a:schemeClr val="tx1"/>
              </a:solidFill>
            </a:rPr>
            <a:t>Legal Affairs Office</a:t>
          </a:r>
          <a:endParaRPr lang="en-US" sz="1000" dirty="0">
            <a:solidFill>
              <a:schemeClr val="tx1"/>
            </a:solidFill>
          </a:endParaRPr>
        </a:p>
      </dgm:t>
    </dgm:pt>
    <dgm:pt modelId="{B4D8B08F-06F7-4977-A79F-076337EDBA2D}" type="parTrans" cxnId="{C9D3DEF9-69A4-4E64-B80E-5B35142E5884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99C9A39B-1AB2-49F0-97B5-4D7D26ED5998}" type="sibTrans" cxnId="{C9D3DEF9-69A4-4E64-B80E-5B35142E5884}">
      <dgm:prSet/>
      <dgm:spPr/>
      <dgm:t>
        <a:bodyPr/>
        <a:lstStyle/>
        <a:p>
          <a:endParaRPr lang="zh-TW" altLang="en-US" sz="800"/>
        </a:p>
      </dgm:t>
    </dgm:pt>
    <dgm:pt modelId="{10882477-398D-4F25-AEBE-ACA07B9BC663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General Planning Sec.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36AA0742-82DD-44A4-A266-48E50CE75005}" type="parTrans" cxnId="{438F89B9-32EB-4C73-9FAF-0920B9CED10D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4A05F2AA-6069-48FC-A2DF-36EDA72FED45}" type="sibTrans" cxnId="{438F89B9-32EB-4C73-9FAF-0920B9CED10D}">
      <dgm:prSet/>
      <dgm:spPr/>
      <dgm:t>
        <a:bodyPr/>
        <a:lstStyle/>
        <a:p>
          <a:endParaRPr lang="zh-TW" altLang="en-US" sz="800"/>
        </a:p>
      </dgm:t>
    </dgm:pt>
    <dgm:pt modelId="{1442E068-F17E-4E63-8052-04C059119083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Guarantee Business Planning Sec. I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3C6244B1-BDE7-40EE-8C39-DB1340246241}" type="parTrans" cxnId="{C9ADCA4F-CECB-4ED9-AD65-2F26F7624D4A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F4063081-7F88-4223-BA85-E697C594E48C}" type="sibTrans" cxnId="{C9ADCA4F-CECB-4ED9-AD65-2F26F7624D4A}">
      <dgm:prSet/>
      <dgm:spPr/>
      <dgm:t>
        <a:bodyPr/>
        <a:lstStyle/>
        <a:p>
          <a:endParaRPr lang="zh-TW" altLang="en-US" sz="800"/>
        </a:p>
      </dgm:t>
    </dgm:pt>
    <dgm:pt modelId="{B7FB2147-B11E-48A5-A006-FABCE3E636B7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Guarantee Business Planning Sec. II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47BDBECE-2D31-4C8D-9053-821DE9E429AE}" type="parTrans" cxnId="{1183A0FC-9F15-44DF-AC96-B456C0144BED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8B4643CC-9BFB-459D-A604-6032395AC367}" type="sibTrans" cxnId="{1183A0FC-9F15-44DF-AC96-B456C0144BED}">
      <dgm:prSet/>
      <dgm:spPr/>
      <dgm:t>
        <a:bodyPr/>
        <a:lstStyle/>
        <a:p>
          <a:endParaRPr lang="zh-TW" altLang="en-US" sz="800"/>
        </a:p>
      </dgm:t>
    </dgm:pt>
    <dgm:pt modelId="{FA457061-27EF-4FA2-9944-3718656BEAAF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Public Relations Sec.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8BAA08D0-B761-4D75-963F-E895080822BE}" type="parTrans" cxnId="{93063BF9-2C35-48F7-8BC2-40EE95EF6421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C721E8EA-3245-4A6D-B916-90E037822F23}" type="sibTrans" cxnId="{93063BF9-2C35-48F7-8BC2-40EE95EF6421}">
      <dgm:prSet/>
      <dgm:spPr/>
      <dgm:t>
        <a:bodyPr/>
        <a:lstStyle/>
        <a:p>
          <a:endParaRPr lang="zh-TW" altLang="en-US" sz="800"/>
        </a:p>
      </dgm:t>
    </dgm:pt>
    <dgm:pt modelId="{2F0E2B4C-1715-43AB-BBF7-886599BCF233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Business Promotion Sec.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1EC77612-8503-4A96-8B76-89E8EC6A0905}" type="parTrans" cxnId="{47F69A46-8B4B-44F7-B565-2AF824042E5B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A933DD6C-84B0-4AA9-AEE0-8F4340B330DD}" type="sibTrans" cxnId="{47F69A46-8B4B-44F7-B565-2AF824042E5B}">
      <dgm:prSet/>
      <dgm:spPr/>
      <dgm:t>
        <a:bodyPr/>
        <a:lstStyle/>
        <a:p>
          <a:endParaRPr lang="zh-TW" altLang="en-US" sz="800"/>
        </a:p>
      </dgm:t>
    </dgm:pt>
    <dgm:pt modelId="{D7B0AADD-EB68-4EDE-98FE-7D042F6520A8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SME Caring Services Sec.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FAAA7A79-F8DD-469E-8615-C396FD47C7B1}" type="parTrans" cxnId="{8AFCD84B-358A-488E-8D77-6C4C2BCC99C3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29A4A444-5AD9-4CAE-BC37-E24EC8E85DD2}" type="sibTrans" cxnId="{8AFCD84B-358A-488E-8D77-6C4C2BCC99C3}">
      <dgm:prSet/>
      <dgm:spPr/>
      <dgm:t>
        <a:bodyPr/>
        <a:lstStyle/>
        <a:p>
          <a:endParaRPr lang="zh-TW" altLang="en-US" sz="800"/>
        </a:p>
      </dgm:t>
    </dgm:pt>
    <dgm:pt modelId="{400424A5-DEC9-4AA8-9B04-FE68571478BA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System Support Sec.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A443A0E7-42B3-4CD7-9CC4-ED389EBC41F2}" type="parTrans" cxnId="{A723AD6B-3476-4849-80EC-7220A45C6CF0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6525EF21-2EBB-4598-A3FE-713F7CC92939}" type="sibTrans" cxnId="{A723AD6B-3476-4849-80EC-7220A45C6CF0}">
      <dgm:prSet/>
      <dgm:spPr/>
      <dgm:t>
        <a:bodyPr/>
        <a:lstStyle/>
        <a:p>
          <a:endParaRPr lang="zh-TW" altLang="en-US" sz="800"/>
        </a:p>
      </dgm:t>
    </dgm:pt>
    <dgm:pt modelId="{F6BAB2D7-87D4-4C9D-83E3-4829877F10BF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Intranet Application Sec.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6D11FF9E-983E-4000-8740-C4F2EAE8D277}" type="parTrans" cxnId="{2D8F6D20-37F6-4C1F-AF09-AE040A3F335E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37CCFB56-A94A-4EBA-B0D9-FE61002637E0}" type="sibTrans" cxnId="{2D8F6D20-37F6-4C1F-AF09-AE040A3F335E}">
      <dgm:prSet/>
      <dgm:spPr/>
      <dgm:t>
        <a:bodyPr/>
        <a:lstStyle/>
        <a:p>
          <a:endParaRPr lang="zh-TW" altLang="en-US" sz="800"/>
        </a:p>
      </dgm:t>
    </dgm:pt>
    <dgm:pt modelId="{4559D4CB-C941-4376-BFB9-3DA203A2C3B7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Information Application Sec.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31016AC9-FE0F-47A3-A1BB-D37C7D0CF8A3}" type="parTrans" cxnId="{3713A9CE-F293-49BC-8EB9-D9DA7A8BDA7D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3383A247-A369-44D2-971E-653728DCF6F9}" type="sibTrans" cxnId="{3713A9CE-F293-49BC-8EB9-D9DA7A8BDA7D}">
      <dgm:prSet/>
      <dgm:spPr/>
      <dgm:t>
        <a:bodyPr/>
        <a:lstStyle/>
        <a:p>
          <a:endParaRPr lang="zh-TW" altLang="en-US" sz="800"/>
        </a:p>
      </dgm:t>
    </dgm:pt>
    <dgm:pt modelId="{E3AD61A6-74D1-4608-9B0E-82AE85FBA93C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zh-TW" sz="1000" dirty="0">
              <a:solidFill>
                <a:schemeClr val="tx1"/>
              </a:solidFill>
            </a:rPr>
            <a:t>Review Dept. I</a:t>
          </a:r>
          <a:endParaRPr lang="zh-TW" altLang="en-US" sz="1000" dirty="0">
            <a:solidFill>
              <a:schemeClr val="tx1"/>
            </a:solidFill>
          </a:endParaRPr>
        </a:p>
      </dgm:t>
    </dgm:pt>
    <dgm:pt modelId="{EF39D8DF-963E-41B3-BC84-D9C34017FFF1}" type="parTrans" cxnId="{DA6DA94E-30D4-408F-8323-196764632730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E6216500-7DAE-4C21-AAB5-35D08FF7578F}" type="sibTrans" cxnId="{DA6DA94E-30D4-408F-8323-196764632730}">
      <dgm:prSet/>
      <dgm:spPr/>
      <dgm:t>
        <a:bodyPr/>
        <a:lstStyle/>
        <a:p>
          <a:endParaRPr lang="zh-TW" altLang="en-US" sz="800"/>
        </a:p>
      </dgm:t>
    </dgm:pt>
    <dgm:pt modelId="{24585D09-C00E-481A-87F4-7B6863DADFC0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Review Planning Sec.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13E41CA9-0A92-46D4-9799-8DB111A91FA6}" type="parTrans" cxnId="{57CCB12A-0D77-403C-93C6-AD94F61E7475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346ACE67-6FA5-472B-B778-84DC94DC2A16}" type="sibTrans" cxnId="{57CCB12A-0D77-403C-93C6-AD94F61E7475}">
      <dgm:prSet/>
      <dgm:spPr/>
      <dgm:t>
        <a:bodyPr/>
        <a:lstStyle/>
        <a:p>
          <a:endParaRPr lang="zh-TW" altLang="en-US" sz="800"/>
        </a:p>
      </dgm:t>
    </dgm:pt>
    <dgm:pt modelId="{9D19B84A-288F-460A-BBEE-266D2BE2F5C7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Review Sec. </a:t>
          </a:r>
          <a:r>
            <a:rPr lang="en-US" altLang="en-US" sz="600" dirty="0" err="1">
              <a:solidFill>
                <a:schemeClr val="tx1"/>
              </a:solidFill>
            </a:rPr>
            <a:t>forConstruction</a:t>
          </a:r>
          <a:r>
            <a:rPr lang="en-US" altLang="en-US" sz="600" dirty="0">
              <a:solidFill>
                <a:schemeClr val="tx1"/>
              </a:solidFill>
            </a:rPr>
            <a:t> Industry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FE7C8974-8299-45B0-A13E-1DEE038E440B}" type="parTrans" cxnId="{16DB4FCD-932D-4B9E-88A8-17B1677E001B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8414EB3B-EF79-4992-B731-F282BCDD29A6}" type="sibTrans" cxnId="{16DB4FCD-932D-4B9E-88A8-17B1677E001B}">
      <dgm:prSet/>
      <dgm:spPr/>
      <dgm:t>
        <a:bodyPr/>
        <a:lstStyle/>
        <a:p>
          <a:endParaRPr lang="zh-TW" altLang="en-US" sz="800"/>
        </a:p>
      </dgm:t>
    </dgm:pt>
    <dgm:pt modelId="{123911B7-39B6-4917-8F75-F37C2FE2F51F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550" dirty="0">
              <a:solidFill>
                <a:schemeClr val="tx1"/>
              </a:solidFill>
            </a:rPr>
            <a:t>Review Sec. </a:t>
          </a:r>
          <a:r>
            <a:rPr lang="en-US" altLang="en-US" sz="550" dirty="0" err="1">
              <a:solidFill>
                <a:schemeClr val="tx1"/>
              </a:solidFill>
            </a:rPr>
            <a:t>forFundamental</a:t>
          </a:r>
          <a:r>
            <a:rPr lang="en-US" altLang="en-US" sz="550" dirty="0">
              <a:solidFill>
                <a:schemeClr val="tx1"/>
              </a:solidFill>
            </a:rPr>
            <a:t> Material Industry</a:t>
          </a:r>
          <a:endParaRPr lang="zh-TW" altLang="en-US" sz="550" dirty="0">
            <a:solidFill>
              <a:schemeClr val="tx1"/>
            </a:solidFill>
          </a:endParaRPr>
        </a:p>
      </dgm:t>
    </dgm:pt>
    <dgm:pt modelId="{9E54C2FE-D209-4602-B34A-18723BE45D84}" type="parTrans" cxnId="{BE10ED1B-A911-46D3-9222-71E99B35F125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00AAD25D-08D4-4A45-9E16-F6AA732B48BC}" type="sibTrans" cxnId="{BE10ED1B-A911-46D3-9222-71E99B35F125}">
      <dgm:prSet/>
      <dgm:spPr/>
      <dgm:t>
        <a:bodyPr/>
        <a:lstStyle/>
        <a:p>
          <a:endParaRPr lang="zh-TW" altLang="en-US" sz="800"/>
        </a:p>
      </dgm:t>
    </dgm:pt>
    <dgm:pt modelId="{8B3E3FCD-FE4B-4782-8B21-FA7CDD08CCC8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Review Sec. for Metal Industry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1874CC58-D1F2-4CDE-AFB9-F23060A1C80B}" type="parTrans" cxnId="{1ADC19E5-1AF7-4776-BB34-4674F0A31B80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61CD90DF-FBD7-4BF1-9584-C3A7C65E7438}" type="sibTrans" cxnId="{1ADC19E5-1AF7-4776-BB34-4674F0A31B80}">
      <dgm:prSet/>
      <dgm:spPr/>
      <dgm:t>
        <a:bodyPr/>
        <a:lstStyle/>
        <a:p>
          <a:endParaRPr lang="zh-TW" altLang="en-US" sz="800"/>
        </a:p>
      </dgm:t>
    </dgm:pt>
    <dgm:pt modelId="{7B50DDE1-4269-46B5-9A76-F5333F480FC8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550" dirty="0">
              <a:solidFill>
                <a:schemeClr val="tx1"/>
              </a:solidFill>
            </a:rPr>
            <a:t>Review Sec. for Green Energy &amp; Transportation Industry</a:t>
          </a:r>
          <a:endParaRPr lang="zh-TW" altLang="en-US" sz="550" dirty="0">
            <a:solidFill>
              <a:schemeClr val="tx1"/>
            </a:solidFill>
          </a:endParaRPr>
        </a:p>
      </dgm:t>
    </dgm:pt>
    <dgm:pt modelId="{0633AEC6-6702-4ECA-96E8-9081AE852FDA}" type="parTrans" cxnId="{9E1C8FA0-59F3-461F-8B0F-8A693A24ED2C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7AF283B7-DF6F-4E7A-A2CD-A62B2C72D9D5}" type="sibTrans" cxnId="{9E1C8FA0-59F3-461F-8B0F-8A693A24ED2C}">
      <dgm:prSet/>
      <dgm:spPr/>
      <dgm:t>
        <a:bodyPr/>
        <a:lstStyle/>
        <a:p>
          <a:endParaRPr lang="zh-TW" altLang="en-US" sz="800"/>
        </a:p>
      </dgm:t>
    </dgm:pt>
    <dgm:pt modelId="{A60813FD-CFA5-40C9-9313-07B6C0107929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Service Center in Tainan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E587F6DA-86A3-4913-8B2C-4B3C0BE4C4C3}" type="parTrans" cxnId="{BDD43C04-425D-46F6-9521-2A7AE8AB4BB8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2DCD8BEF-3CE3-4E00-A250-0EB98E234483}" type="sibTrans" cxnId="{BDD43C04-425D-46F6-9521-2A7AE8AB4BB8}">
      <dgm:prSet/>
      <dgm:spPr/>
      <dgm:t>
        <a:bodyPr/>
        <a:lstStyle/>
        <a:p>
          <a:endParaRPr lang="zh-TW" altLang="en-US" sz="800"/>
        </a:p>
      </dgm:t>
    </dgm:pt>
    <dgm:pt modelId="{B99BF030-C106-4766-A304-F656AE750EB6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zh-TW" sz="1000" dirty="0">
              <a:solidFill>
                <a:schemeClr val="tx1"/>
              </a:solidFill>
            </a:rPr>
            <a:t>Review Dept. II</a:t>
          </a:r>
          <a:endParaRPr lang="zh-TW" altLang="en-US" sz="1000" dirty="0">
            <a:solidFill>
              <a:schemeClr val="tx1"/>
            </a:solidFill>
          </a:endParaRPr>
        </a:p>
      </dgm:t>
    </dgm:pt>
    <dgm:pt modelId="{451EA9C9-130C-4759-992F-7F11DC2E9E97}" type="parTrans" cxnId="{52C7EDEE-565C-46AC-B811-B3D9ADCCE8FE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42236258-2361-42E5-98BC-1CEADB568EA5}" type="sibTrans" cxnId="{52C7EDEE-565C-46AC-B811-B3D9ADCCE8FE}">
      <dgm:prSet/>
      <dgm:spPr/>
      <dgm:t>
        <a:bodyPr/>
        <a:lstStyle/>
        <a:p>
          <a:endParaRPr lang="zh-TW" altLang="en-US" sz="800"/>
        </a:p>
      </dgm:t>
    </dgm:pt>
    <dgm:pt modelId="{2E58382F-18FD-4C8C-90CB-7AB6AEF372B8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zh-TW" altLang="en-US" sz="600" dirty="0">
              <a:solidFill>
                <a:schemeClr val="tx1"/>
              </a:solidFill>
            </a:rPr>
            <a:t> </a:t>
          </a:r>
          <a:r>
            <a:rPr lang="en-US" altLang="en-US" sz="600" dirty="0">
              <a:solidFill>
                <a:schemeClr val="tx1"/>
              </a:solidFill>
            </a:rPr>
            <a:t>Review Sec. I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5D9B038B-1CDE-444E-AD10-41FF448548AD}" type="parTrans" cxnId="{72ED8A81-5E32-4262-8120-6970F87639E9}">
      <dgm:prSet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2E02905D-E57C-49A3-A469-EFA6563FF838}" type="sibTrans" cxnId="{72ED8A81-5E32-4262-8120-6970F87639E9}">
      <dgm:prSet/>
      <dgm:spPr/>
      <dgm:t>
        <a:bodyPr/>
        <a:lstStyle/>
        <a:p>
          <a:endParaRPr lang="zh-TW" altLang="en-US" sz="800"/>
        </a:p>
      </dgm:t>
    </dgm:pt>
    <dgm:pt modelId="{3CEA35FD-393B-465C-B35B-8ED5D86FF1BD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Review Sec. II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4736FB9F-AB70-4E2A-A700-2DC8F1F44B33}" type="parTrans" cxnId="{0D7813DD-6C7B-4A82-A738-175F70397D28}">
      <dgm:prSet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602F5772-7369-42E8-A41C-701990D6AE01}" type="sibTrans" cxnId="{0D7813DD-6C7B-4A82-A738-175F70397D28}">
      <dgm:prSet/>
      <dgm:spPr/>
      <dgm:t>
        <a:bodyPr/>
        <a:lstStyle/>
        <a:p>
          <a:endParaRPr lang="zh-TW" altLang="en-US" sz="800"/>
        </a:p>
      </dgm:t>
    </dgm:pt>
    <dgm:pt modelId="{0B808D9F-E166-427B-8C77-E9761D73A095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500" dirty="0">
              <a:solidFill>
                <a:schemeClr val="tx1"/>
              </a:solidFill>
            </a:rPr>
            <a:t>Overdue Cases Management &amp; Claims Sec.</a:t>
          </a:r>
          <a:endParaRPr lang="zh-TW" altLang="en-US" sz="500" dirty="0">
            <a:solidFill>
              <a:schemeClr val="tx1"/>
            </a:solidFill>
          </a:endParaRPr>
        </a:p>
      </dgm:t>
    </dgm:pt>
    <dgm:pt modelId="{45ABBFC5-A762-4FAA-A746-D306D468CDCD}" type="parTrans" cxnId="{231D8F74-4ADD-44C8-9EDC-E795BF91BCF9}">
      <dgm:prSet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0B345C68-C089-4A85-AE1D-4F9F7B087DD6}" type="sibTrans" cxnId="{231D8F74-4ADD-44C8-9EDC-E795BF91BCF9}">
      <dgm:prSet/>
      <dgm:spPr/>
      <dgm:t>
        <a:bodyPr/>
        <a:lstStyle/>
        <a:p>
          <a:endParaRPr lang="zh-TW" altLang="en-US" sz="800"/>
        </a:p>
      </dgm:t>
    </dgm:pt>
    <dgm:pt modelId="{D23D4A9E-A31F-4594-A8B9-65B3BFEDE76E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Book-keeping Sec.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3D327960-C3FE-4165-9D8D-29B0B1DB4893}" type="parTrans" cxnId="{3395AB8A-FE6C-4F88-A0BA-3A8D052E7CA6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7DABB473-54E6-4778-BC3F-F5F6752679DD}" type="sibTrans" cxnId="{3395AB8A-FE6C-4F88-A0BA-3A8D052E7CA6}">
      <dgm:prSet/>
      <dgm:spPr/>
      <dgm:t>
        <a:bodyPr/>
        <a:lstStyle/>
        <a:p>
          <a:endParaRPr lang="zh-TW" altLang="en-US" sz="800"/>
        </a:p>
      </dgm:t>
    </dgm:pt>
    <dgm:pt modelId="{144B81E1-6105-47DD-AF67-BCC269910E05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Review Sec. for Staple Merchandise Industry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0949DDF1-FDB8-4FF1-BB7D-4D820A7AFC7E}" type="parTrans" cxnId="{70EEFCB0-C236-4CF1-86F7-CB31CAC038F4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17297312-58F9-42D5-A8AE-74AC9A117BB5}" type="sibTrans" cxnId="{70EEFCB0-C236-4CF1-86F7-CB31CAC038F4}">
      <dgm:prSet/>
      <dgm:spPr/>
      <dgm:t>
        <a:bodyPr/>
        <a:lstStyle/>
        <a:p>
          <a:endParaRPr lang="zh-TW" altLang="en-US" sz="800"/>
        </a:p>
      </dgm:t>
    </dgm:pt>
    <dgm:pt modelId="{F3BDC84E-C973-43E4-AB02-6A52D1C3EEFF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Review Sec. for Textile &amp; Chemical Industry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1DAFBFBD-6207-436B-8277-E796C3BDA593}" type="parTrans" cxnId="{1ACC4132-46D3-443C-AF2C-E6F0A441560B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1397A729-3982-484A-9A77-B56C3BDA2CA4}" type="sibTrans" cxnId="{1ACC4132-46D3-443C-AF2C-E6F0A441560B}">
      <dgm:prSet/>
      <dgm:spPr/>
      <dgm:t>
        <a:bodyPr/>
        <a:lstStyle/>
        <a:p>
          <a:endParaRPr lang="zh-TW" altLang="en-US" sz="800"/>
        </a:p>
      </dgm:t>
    </dgm:pt>
    <dgm:pt modelId="{8A1CD4A6-484F-48B2-81E2-1E302EA51E71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Review Sec. for Food &amp; Biotechnology Industry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9612688E-35EB-4F43-AF23-91B28D422BAD}" type="parTrans" cxnId="{3B401014-D3B7-44C2-A228-A0E400A55539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0FF529A5-B5C8-42BE-8526-461DDB5AB76C}" type="sibTrans" cxnId="{3B401014-D3B7-44C2-A228-A0E400A55539}">
      <dgm:prSet/>
      <dgm:spPr/>
      <dgm:t>
        <a:bodyPr/>
        <a:lstStyle/>
        <a:p>
          <a:endParaRPr lang="zh-TW" altLang="en-US" sz="800"/>
        </a:p>
      </dgm:t>
    </dgm:pt>
    <dgm:pt modelId="{134973E0-D8B7-4CAF-A043-0E04DECE426B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500" dirty="0">
              <a:solidFill>
                <a:schemeClr val="tx1"/>
              </a:solidFill>
            </a:rPr>
            <a:t>Review Sec. for </a:t>
          </a:r>
          <a:r>
            <a:rPr lang="en-US" altLang="en-US" sz="500" dirty="0" err="1">
              <a:solidFill>
                <a:schemeClr val="tx1"/>
              </a:solidFill>
            </a:rPr>
            <a:t>Electronics&amp;Information</a:t>
          </a:r>
          <a:r>
            <a:rPr lang="en-US" altLang="en-US" sz="500" dirty="0">
              <a:solidFill>
                <a:schemeClr val="tx1"/>
              </a:solidFill>
            </a:rPr>
            <a:t> Industry</a:t>
          </a:r>
          <a:endParaRPr lang="zh-TW" altLang="en-US" sz="500" dirty="0">
            <a:solidFill>
              <a:schemeClr val="tx1"/>
            </a:solidFill>
          </a:endParaRPr>
        </a:p>
      </dgm:t>
    </dgm:pt>
    <dgm:pt modelId="{93237540-BD43-4F89-B836-2427AD78C068}" type="parTrans" cxnId="{793FBCBD-71E1-459C-BD21-BA563AD86520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AE4C747E-4FBB-450A-ACB0-27A96E20D0EF}" type="sibTrans" cxnId="{793FBCBD-71E1-459C-BD21-BA563AD86520}">
      <dgm:prSet/>
      <dgm:spPr/>
      <dgm:t>
        <a:bodyPr/>
        <a:lstStyle/>
        <a:p>
          <a:endParaRPr lang="zh-TW" altLang="en-US" sz="800"/>
        </a:p>
      </dgm:t>
    </dgm:pt>
    <dgm:pt modelId="{4C76EB69-E30C-465B-8647-808975E39A35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Service Center in Hualien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E9010854-6721-4781-9AEE-DB3BCF9C832A}" type="parTrans" cxnId="{920B9AFE-EB67-4E26-9B34-D8E8CC27E3E0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6AB15108-63F2-4BC6-9849-9A0DA43F46F7}" type="sibTrans" cxnId="{920B9AFE-EB67-4E26-9B34-D8E8CC27E3E0}">
      <dgm:prSet/>
      <dgm:spPr/>
      <dgm:t>
        <a:bodyPr/>
        <a:lstStyle/>
        <a:p>
          <a:endParaRPr lang="zh-TW" altLang="en-US" sz="800"/>
        </a:p>
      </dgm:t>
    </dgm:pt>
    <dgm:pt modelId="{BA5377B8-5410-4481-B634-811E22DF0DCA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zh-TW" sz="1000" dirty="0">
              <a:solidFill>
                <a:schemeClr val="tx1"/>
              </a:solidFill>
            </a:rPr>
            <a:t>Monitor Dept. for Overdue Cases</a:t>
          </a:r>
          <a:endParaRPr lang="zh-TW" altLang="en-US" sz="1000" dirty="0">
            <a:solidFill>
              <a:schemeClr val="tx1"/>
            </a:solidFill>
          </a:endParaRPr>
        </a:p>
      </dgm:t>
    </dgm:pt>
    <dgm:pt modelId="{7173C230-0771-486F-9343-0DD047F267AC}" type="parTrans" cxnId="{B7134116-DD75-47FD-A97C-958CB403F237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CC468146-83B4-4C57-8368-BC60FCA92E66}" type="sibTrans" cxnId="{B7134116-DD75-47FD-A97C-958CB403F237}">
      <dgm:prSet/>
      <dgm:spPr/>
      <dgm:t>
        <a:bodyPr/>
        <a:lstStyle/>
        <a:p>
          <a:endParaRPr lang="zh-TW" altLang="en-US" sz="800"/>
        </a:p>
      </dgm:t>
    </dgm:pt>
    <dgm:pt modelId="{878F51A9-87AC-4D83-9DB0-3CE07D4EAC68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Monitor Sec. for</a:t>
          </a:r>
          <a:r>
            <a:rPr lang="zh-TW" altLang="en-US" sz="600" dirty="0">
              <a:solidFill>
                <a:schemeClr val="tx1"/>
              </a:solidFill>
            </a:rPr>
            <a:t> </a:t>
          </a:r>
          <a:r>
            <a:rPr lang="en-US" altLang="en-US" sz="600" dirty="0">
              <a:solidFill>
                <a:schemeClr val="tx1"/>
              </a:solidFill>
            </a:rPr>
            <a:t>Overdue Cases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F1BEE762-E915-453C-B4E8-AA435153ACB4}" type="parTrans" cxnId="{4622B11E-7507-42BD-8329-0244E1B02436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5B5F65D5-C057-4C53-A89F-2249C9133492}" type="sibTrans" cxnId="{4622B11E-7507-42BD-8329-0244E1B02436}">
      <dgm:prSet/>
      <dgm:spPr/>
      <dgm:t>
        <a:bodyPr/>
        <a:lstStyle/>
        <a:p>
          <a:endParaRPr lang="zh-TW" altLang="en-US" sz="800"/>
        </a:p>
      </dgm:t>
    </dgm:pt>
    <dgm:pt modelId="{3C4EE445-64C9-479E-BBA3-5F337A09D32F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Post-claims Credit Operation Sec.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C2DF0D8F-E5F9-4070-A299-878176D52127}" type="parTrans" cxnId="{13F5CE9C-F452-4746-A6FB-160AF9693CF8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6B480299-CC62-4200-857F-E8D6A807399E}" type="sibTrans" cxnId="{13F5CE9C-F452-4746-A6FB-160AF9693CF8}">
      <dgm:prSet/>
      <dgm:spPr/>
      <dgm:t>
        <a:bodyPr/>
        <a:lstStyle/>
        <a:p>
          <a:endParaRPr lang="zh-TW" altLang="en-US" sz="800"/>
        </a:p>
      </dgm:t>
    </dgm:pt>
    <dgm:pt modelId="{7743EC08-4107-4FE4-8CCA-842AFB9E2959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Claims Sec. I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76C986D7-6CF5-4120-8F54-2662603CF0F6}" type="parTrans" cxnId="{C5AC0B02-7F8D-460D-A3E5-EECF8F0325FF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784EF320-AEE3-4360-88CB-A7FCC220B46A}" type="sibTrans" cxnId="{C5AC0B02-7F8D-460D-A3E5-EECF8F0325FF}">
      <dgm:prSet/>
      <dgm:spPr/>
      <dgm:t>
        <a:bodyPr/>
        <a:lstStyle/>
        <a:p>
          <a:endParaRPr lang="zh-TW" altLang="en-US" sz="800"/>
        </a:p>
      </dgm:t>
    </dgm:pt>
    <dgm:pt modelId="{123E2888-3C33-42B5-B5E1-054846E6D0F1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Post-claims Credit Management Sec.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93FAAD57-9E96-495B-A498-E0359A0C6D04}" type="parTrans" cxnId="{C6F9C79A-33DF-4159-A1B2-E0F02F94FA39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88A6AAF5-824B-43BD-BFF9-38B795133A29}" type="sibTrans" cxnId="{C6F9C79A-33DF-4159-A1B2-E0F02F94FA39}">
      <dgm:prSet/>
      <dgm:spPr/>
      <dgm:t>
        <a:bodyPr/>
        <a:lstStyle/>
        <a:p>
          <a:endParaRPr lang="zh-TW" altLang="en-US" sz="800"/>
        </a:p>
      </dgm:t>
    </dgm:pt>
    <dgm:pt modelId="{88316BAA-22FD-46C1-A270-A7DF0C241508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zh-TW" sz="1000" dirty="0">
              <a:solidFill>
                <a:schemeClr val="tx1"/>
              </a:solidFill>
            </a:rPr>
            <a:t>Claims Dept.</a:t>
          </a:r>
          <a:endParaRPr lang="zh-TW" altLang="en-US" sz="1000" dirty="0">
            <a:solidFill>
              <a:schemeClr val="tx1"/>
            </a:solidFill>
          </a:endParaRPr>
        </a:p>
      </dgm:t>
    </dgm:pt>
    <dgm:pt modelId="{67E46FC9-1B93-41BF-96AC-3D0E05AE0036}" type="parTrans" cxnId="{7F7DD533-6392-4A00-B885-7829F419BF05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7034A622-64F0-4342-AFB2-BF1AEB274485}" type="sibTrans" cxnId="{7F7DD533-6392-4A00-B885-7829F419BF05}">
      <dgm:prSet/>
      <dgm:spPr/>
      <dgm:t>
        <a:bodyPr/>
        <a:lstStyle/>
        <a:p>
          <a:endParaRPr lang="zh-TW" altLang="en-US" sz="800"/>
        </a:p>
      </dgm:t>
    </dgm:pt>
    <dgm:pt modelId="{3D6B856B-6B52-45B3-A248-690B6DE75693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Claims Sec. II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67F140AB-1A5A-4533-A163-618EAA59C49C}" type="parTrans" cxnId="{A8DA80EC-E329-47AE-A03A-AF58038BAAC1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B5F62422-1459-4D4D-98B3-BAB2524840D3}" type="sibTrans" cxnId="{A8DA80EC-E329-47AE-A03A-AF58038BAAC1}">
      <dgm:prSet/>
      <dgm:spPr/>
      <dgm:t>
        <a:bodyPr/>
        <a:lstStyle/>
        <a:p>
          <a:endParaRPr lang="zh-TW" altLang="en-US" sz="800"/>
        </a:p>
      </dgm:t>
    </dgm:pt>
    <dgm:pt modelId="{6BF8A3AB-F81B-4E9B-8F27-77A1FC6E405F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Claims Sec. III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6BA7279B-0E0F-41DA-8820-C3876AEF3E5D}" type="parTrans" cxnId="{FECCD411-89BC-4F29-974C-5F152CF703F6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BE65CFA2-F31D-4DD0-B8F0-FE846E5B1A67}" type="sibTrans" cxnId="{FECCD411-89BC-4F29-974C-5F152CF703F6}">
      <dgm:prSet/>
      <dgm:spPr/>
      <dgm:t>
        <a:bodyPr/>
        <a:lstStyle/>
        <a:p>
          <a:endParaRPr lang="zh-TW" altLang="en-US" sz="800"/>
        </a:p>
      </dgm:t>
    </dgm:pt>
    <dgm:pt modelId="{41DC10F7-639B-4E67-9CAD-440E4A83AA9F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zh-TW" sz="1000" dirty="0">
              <a:solidFill>
                <a:schemeClr val="tx1"/>
              </a:solidFill>
            </a:rPr>
            <a:t>Administration Dept.</a:t>
          </a:r>
          <a:endParaRPr lang="zh-TW" altLang="en-US" sz="1000" dirty="0">
            <a:solidFill>
              <a:schemeClr val="tx1"/>
            </a:solidFill>
          </a:endParaRPr>
        </a:p>
      </dgm:t>
    </dgm:pt>
    <dgm:pt modelId="{FED5B552-8AF3-4FA7-A189-DF9736A032BD}" type="parTrans" cxnId="{3492F2E4-D3A9-41D2-9391-3639CD36ABD3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C0065122-44BB-4E07-BC87-5C053E39A2E1}" type="sibTrans" cxnId="{3492F2E4-D3A9-41D2-9391-3639CD36ABD3}">
      <dgm:prSet/>
      <dgm:spPr/>
      <dgm:t>
        <a:bodyPr/>
        <a:lstStyle/>
        <a:p>
          <a:endParaRPr lang="zh-TW" altLang="en-US" sz="800"/>
        </a:p>
      </dgm:t>
    </dgm:pt>
    <dgm:pt modelId="{C6125799-B439-4B4B-9C95-6C4A6638FFB3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Human Resources Sec.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3DA5B812-FCAF-4B70-B873-35391ACC5503}" type="parTrans" cxnId="{C7DE6D5F-E09F-4A84-B5AB-80937443CA6C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B491E10B-67AC-4E5A-92FB-E3294D0582B0}" type="sibTrans" cxnId="{C7DE6D5F-E09F-4A84-B5AB-80937443CA6C}">
      <dgm:prSet/>
      <dgm:spPr/>
      <dgm:t>
        <a:bodyPr/>
        <a:lstStyle/>
        <a:p>
          <a:endParaRPr lang="zh-TW" altLang="en-US" sz="800"/>
        </a:p>
      </dgm:t>
    </dgm:pt>
    <dgm:pt modelId="{51A0909B-8E12-41C3-A33D-F446880B0FEA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General Affairs Sec.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AB518CE2-C9C8-4F52-91F3-B59445525881}" type="parTrans" cxnId="{5C4DF307-70A5-4911-849A-615CE85248F2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67930006-6E6B-4583-B420-57C75254A602}" type="sibTrans" cxnId="{5C4DF307-70A5-4911-849A-615CE85248F2}">
      <dgm:prSet/>
      <dgm:spPr/>
      <dgm:t>
        <a:bodyPr/>
        <a:lstStyle/>
        <a:p>
          <a:endParaRPr lang="zh-TW" altLang="en-US" sz="800"/>
        </a:p>
      </dgm:t>
    </dgm:pt>
    <dgm:pt modelId="{7A4D29C4-74D7-4081-92DF-3C5AFB2A6EE3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Treasury Sec.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DEF7AD74-3FFD-4EAC-B27B-E358CBB1F4DB}" type="parTrans" cxnId="{D3F85FFE-C7F4-4DE9-9554-CFF1969CD9C6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11043FA1-53F1-4443-9D55-7571480A2498}" type="sibTrans" cxnId="{D3F85FFE-C7F4-4DE9-9554-CFF1969CD9C6}">
      <dgm:prSet/>
      <dgm:spPr/>
      <dgm:t>
        <a:bodyPr/>
        <a:lstStyle/>
        <a:p>
          <a:endParaRPr lang="zh-TW" altLang="en-US" sz="800"/>
        </a:p>
      </dgm:t>
    </dgm:pt>
    <dgm:pt modelId="{697B625C-4ED8-4DBB-BCAB-4D87E4DC567E}">
      <dgm:prSet custT="1"/>
      <dgm:spPr>
        <a:solidFill>
          <a:prstClr val="white">
            <a:lumMod val="95000"/>
          </a:prstClr>
        </a:solidFill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350" tIns="6350" rIns="6350" bIns="6350" numCol="1" spcCol="1270" anchor="ctr" anchorCtr="0"/>
        <a:lstStyle/>
        <a:p>
          <a:r>
            <a:rPr lang="en-US" sz="1000" kern="1200" dirty="0">
              <a:solidFill>
                <a:prstClr val="black"/>
              </a:solidFill>
              <a:latin typeface="Calibri" panose="020F0502020204030204"/>
              <a:ea typeface="新細明體" panose="02020500000000000000" pitchFamily="18" charset="-120"/>
              <a:cs typeface="+mn-cs"/>
            </a:rPr>
            <a:t>Auditing</a:t>
          </a:r>
          <a:r>
            <a:rPr lang="en-US" sz="1000" kern="1200" dirty="0">
              <a:solidFill>
                <a:schemeClr val="tx1"/>
              </a:solidFill>
            </a:rPr>
            <a:t> </a:t>
          </a:r>
          <a:r>
            <a:rPr lang="en-US" altLang="zh-TW" sz="1000" kern="1200" dirty="0">
              <a:solidFill>
                <a:schemeClr val="tx1"/>
              </a:solidFill>
            </a:rPr>
            <a:t>O</a:t>
          </a:r>
          <a:r>
            <a:rPr lang="en-US" sz="1000" kern="1200" dirty="0">
              <a:solidFill>
                <a:schemeClr val="tx1"/>
              </a:solidFill>
            </a:rPr>
            <a:t>ffice</a:t>
          </a:r>
        </a:p>
      </dgm:t>
    </dgm:pt>
    <dgm:pt modelId="{F428BE85-B228-491B-BEC9-7B30E61D5196}" type="parTrans" cxnId="{6314885A-7C04-4DE7-9755-C0F5C8419ABF}">
      <dgm:prSet/>
      <dgm:spPr/>
      <dgm:t>
        <a:bodyPr/>
        <a:lstStyle/>
        <a:p>
          <a:endParaRPr lang="zh-TW" altLang="en-US"/>
        </a:p>
      </dgm:t>
    </dgm:pt>
    <dgm:pt modelId="{C7D7C264-5733-4EFE-9437-FEE65AD6B232}" type="sibTrans" cxnId="{6314885A-7C04-4DE7-9755-C0F5C8419ABF}">
      <dgm:prSet/>
      <dgm:spPr/>
      <dgm:t>
        <a:bodyPr/>
        <a:lstStyle/>
        <a:p>
          <a:endParaRPr lang="zh-TW" altLang="en-US"/>
        </a:p>
      </dgm:t>
    </dgm:pt>
    <dgm:pt modelId="{A33EEE8B-2AC4-4F3A-BA33-1EDEB6AA3BE6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zh-TW" sz="1000" b="1" dirty="0">
              <a:solidFill>
                <a:schemeClr val="tx1"/>
              </a:solidFill>
            </a:rPr>
            <a:t>Secretariat to the Board</a:t>
          </a:r>
          <a:endParaRPr lang="en-US" sz="1000" dirty="0">
            <a:solidFill>
              <a:schemeClr val="tx1"/>
            </a:solidFill>
          </a:endParaRPr>
        </a:p>
      </dgm:t>
    </dgm:pt>
    <dgm:pt modelId="{E0E91CFC-6225-4F0F-98D0-C58A2FC95D91}" type="parTrans" cxnId="{81B70AE8-862E-4E73-BAEB-885716CE8244}">
      <dgm:prSet/>
      <dgm:spPr/>
      <dgm:t>
        <a:bodyPr/>
        <a:lstStyle/>
        <a:p>
          <a:endParaRPr lang="zh-TW" altLang="en-US"/>
        </a:p>
      </dgm:t>
    </dgm:pt>
    <dgm:pt modelId="{72744AEA-14FF-494D-B13C-A9BCD51C9982}" type="sibTrans" cxnId="{81B70AE8-862E-4E73-BAEB-885716CE8244}">
      <dgm:prSet/>
      <dgm:spPr/>
      <dgm:t>
        <a:bodyPr/>
        <a:lstStyle/>
        <a:p>
          <a:endParaRPr lang="zh-TW" altLang="en-US"/>
        </a:p>
      </dgm:t>
    </dgm:pt>
    <dgm:pt modelId="{0574AD7E-3A53-4421-B360-9A9A8E171E07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Startup &amp; Direct Guarantee Sec.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BA85CDE4-6134-4CD6-85F1-23D3F4BE7668}" type="parTrans" cxnId="{60092F6A-FC64-4F18-8D07-94D3EA899203}">
      <dgm:prSet/>
      <dgm:spPr/>
      <dgm:t>
        <a:bodyPr/>
        <a:lstStyle/>
        <a:p>
          <a:endParaRPr lang="zh-TW" altLang="en-US"/>
        </a:p>
      </dgm:t>
    </dgm:pt>
    <dgm:pt modelId="{38867B76-D0FF-42EE-80BB-48DF1F87F95B}" type="sibTrans" cxnId="{60092F6A-FC64-4F18-8D07-94D3EA899203}">
      <dgm:prSet/>
      <dgm:spPr/>
      <dgm:t>
        <a:bodyPr/>
        <a:lstStyle/>
        <a:p>
          <a:endParaRPr lang="zh-TW" altLang="en-US"/>
        </a:p>
      </dgm:t>
    </dgm:pt>
    <dgm:pt modelId="{9D20956A-900B-481F-8716-3B0E47C73DF3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altLang="en-US" sz="600" dirty="0">
              <a:solidFill>
                <a:schemeClr val="tx1"/>
              </a:solidFill>
            </a:rPr>
            <a:t>Service Center in Taichung</a:t>
          </a:r>
          <a:endParaRPr lang="zh-TW" altLang="en-US" sz="600" dirty="0">
            <a:solidFill>
              <a:schemeClr val="tx1"/>
            </a:solidFill>
          </a:endParaRPr>
        </a:p>
      </dgm:t>
    </dgm:pt>
    <dgm:pt modelId="{A2F8E943-A3FD-49AA-A001-2381BC7BC082}" type="parTrans" cxnId="{509EBE65-C2FB-46F8-89BF-43033D487650}">
      <dgm:prSet/>
      <dgm:spPr/>
      <dgm:t>
        <a:bodyPr/>
        <a:lstStyle/>
        <a:p>
          <a:endParaRPr lang="zh-TW" altLang="en-US"/>
        </a:p>
      </dgm:t>
    </dgm:pt>
    <dgm:pt modelId="{EA911931-95AF-418A-8165-A7108760A1CE}" type="sibTrans" cxnId="{509EBE65-C2FB-46F8-89BF-43033D487650}">
      <dgm:prSet/>
      <dgm:spPr/>
      <dgm:t>
        <a:bodyPr/>
        <a:lstStyle/>
        <a:p>
          <a:endParaRPr lang="zh-TW" altLang="en-US"/>
        </a:p>
      </dgm:t>
    </dgm:pt>
    <dgm:pt modelId="{71C2557E-0980-4593-A772-49796DDEDD3C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000" dirty="0">
              <a:solidFill>
                <a:schemeClr val="tx1"/>
              </a:solidFill>
            </a:rPr>
            <a:t>Risk Management Committee</a:t>
          </a:r>
        </a:p>
      </dgm:t>
    </dgm:pt>
    <dgm:pt modelId="{85CBA2EB-2762-4627-8A4C-FEAB6D9EF21F}" type="sibTrans" cxnId="{7CAC0DCD-ED21-4CC6-BED9-2F02C845E878}">
      <dgm:prSet/>
      <dgm:spPr/>
      <dgm:t>
        <a:bodyPr/>
        <a:lstStyle/>
        <a:p>
          <a:endParaRPr lang="zh-TW" altLang="en-US" sz="800"/>
        </a:p>
      </dgm:t>
    </dgm:pt>
    <dgm:pt modelId="{01EF31AE-3603-48F2-B5A2-5E36BA583E46}" type="parTrans" cxnId="{7CAC0DCD-ED21-4CC6-BED9-2F02C845E878}">
      <dgm:prSet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zh-TW" altLang="en-US" sz="600">
            <a:solidFill>
              <a:schemeClr val="tx1"/>
            </a:solidFill>
          </a:endParaRPr>
        </a:p>
      </dgm:t>
    </dgm:pt>
    <dgm:pt modelId="{958F4997-FFE3-4B72-BB2F-F06653CD0FDF}" type="pres">
      <dgm:prSet presAssocID="{728F5EFF-5A84-42F5-B7AF-F20510ACC80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A3B2E81-3056-4DBB-9946-B60971C9344F}" type="pres">
      <dgm:prSet presAssocID="{EDCD8895-9152-4AAA-81D2-33E2906E5B8D}" presName="root1" presStyleCnt="0"/>
      <dgm:spPr/>
    </dgm:pt>
    <dgm:pt modelId="{F68B0A8B-6493-4513-A284-5C5E3E2091B8}" type="pres">
      <dgm:prSet presAssocID="{EDCD8895-9152-4AAA-81D2-33E2906E5B8D}" presName="LevelOneTextNode" presStyleLbl="node0" presStyleIdx="0" presStyleCnt="2" custAng="16200000" custFlipVert="1" custScaleX="380554" custScaleY="76562" custLinFactX="-136674" custLinFactNeighborX="-200000" custLinFactNeighborY="-70545">
        <dgm:presLayoutVars>
          <dgm:chPref val="3"/>
        </dgm:presLayoutVars>
      </dgm:prSet>
      <dgm:spPr/>
    </dgm:pt>
    <dgm:pt modelId="{B00A462F-0F67-4226-8F2F-6F1A1DECB458}" type="pres">
      <dgm:prSet presAssocID="{EDCD8895-9152-4AAA-81D2-33E2906E5B8D}" presName="level2hierChild" presStyleCnt="0"/>
      <dgm:spPr/>
    </dgm:pt>
    <dgm:pt modelId="{3EB701A6-19CD-42E2-82F9-27980A625063}" type="pres">
      <dgm:prSet presAssocID="{0BE8102C-DA95-4E5C-B5A9-573E2FA53650}" presName="root1" presStyleCnt="0"/>
      <dgm:spPr/>
    </dgm:pt>
    <dgm:pt modelId="{2981071C-BB14-4E04-9FEC-25C02DCA11DC}" type="pres">
      <dgm:prSet presAssocID="{0BE8102C-DA95-4E5C-B5A9-573E2FA53650}" presName="LevelOneTextNode" presStyleLbl="node0" presStyleIdx="1" presStyleCnt="2" custAng="5400000" custScaleX="456439" custScaleY="82756" custLinFactX="-179746" custLinFactNeighborX="-200000" custLinFactNeighborY="-70227">
        <dgm:presLayoutVars>
          <dgm:chPref val="3"/>
        </dgm:presLayoutVars>
      </dgm:prSet>
      <dgm:spPr/>
    </dgm:pt>
    <dgm:pt modelId="{EAA8E56C-3676-4169-ACD9-F9E44D1067CE}" type="pres">
      <dgm:prSet presAssocID="{0BE8102C-DA95-4E5C-B5A9-573E2FA53650}" presName="level2hierChild" presStyleCnt="0"/>
      <dgm:spPr/>
    </dgm:pt>
    <dgm:pt modelId="{12CD4CDB-112F-49CB-BC21-866C4DDA8DD9}" type="pres">
      <dgm:prSet presAssocID="{B827B072-3002-43D8-9940-3D7B33C012E7}" presName="conn2-1" presStyleLbl="parChTrans1D2" presStyleIdx="0" presStyleCnt="3" custScaleX="2000000" custScaleY="2000000"/>
      <dgm:spPr/>
    </dgm:pt>
    <dgm:pt modelId="{66A52E7E-5E61-4461-89D0-889BCFF5A760}" type="pres">
      <dgm:prSet presAssocID="{B827B072-3002-43D8-9940-3D7B33C012E7}" presName="connTx" presStyleLbl="parChTrans1D2" presStyleIdx="0" presStyleCnt="3"/>
      <dgm:spPr/>
    </dgm:pt>
    <dgm:pt modelId="{9B88013D-5A37-42B2-A2C3-F7B27C1B0AB7}" type="pres">
      <dgm:prSet presAssocID="{E6473B5D-652D-413F-A3B8-8EB57B051693}" presName="root2" presStyleCnt="0"/>
      <dgm:spPr/>
    </dgm:pt>
    <dgm:pt modelId="{03DF58E1-D9E2-4158-9B95-7779FDCC996B}" type="pres">
      <dgm:prSet presAssocID="{E6473B5D-652D-413F-A3B8-8EB57B051693}" presName="LevelTwoTextNode" presStyleLbl="node2" presStyleIdx="0" presStyleCnt="3" custScaleX="123307" custScaleY="235218" custLinFactY="-100000" custLinFactNeighborX="-77405" custLinFactNeighborY="-136917">
        <dgm:presLayoutVars>
          <dgm:chPref val="3"/>
        </dgm:presLayoutVars>
      </dgm:prSet>
      <dgm:spPr/>
    </dgm:pt>
    <dgm:pt modelId="{F6216E42-1124-49DF-9A33-3FC48DCA32B1}" type="pres">
      <dgm:prSet presAssocID="{E6473B5D-652D-413F-A3B8-8EB57B051693}" presName="level3hierChild" presStyleCnt="0"/>
      <dgm:spPr/>
    </dgm:pt>
    <dgm:pt modelId="{B8B6D9D7-1A5D-4461-B4A2-F935D6BB1C9F}" type="pres">
      <dgm:prSet presAssocID="{4C408DCB-DEE3-4681-AE85-F1B3EE79355C}" presName="conn2-1" presStyleLbl="parChTrans1D3" presStyleIdx="0" presStyleCnt="4" custScaleX="2000000" custScaleY="2000000"/>
      <dgm:spPr/>
    </dgm:pt>
    <dgm:pt modelId="{1B35C4D9-37C2-4F35-B90D-CF71884D5C7A}" type="pres">
      <dgm:prSet presAssocID="{4C408DCB-DEE3-4681-AE85-F1B3EE79355C}" presName="connTx" presStyleLbl="parChTrans1D3" presStyleIdx="0" presStyleCnt="4"/>
      <dgm:spPr/>
    </dgm:pt>
    <dgm:pt modelId="{1A5BC235-7907-4344-B381-93A79BFE839B}" type="pres">
      <dgm:prSet presAssocID="{76EC8E12-3B15-46CF-A7D6-B48D79892852}" presName="root2" presStyleCnt="0"/>
      <dgm:spPr/>
    </dgm:pt>
    <dgm:pt modelId="{12635D82-7F90-4165-839F-FF4A483D3049}" type="pres">
      <dgm:prSet presAssocID="{76EC8E12-3B15-46CF-A7D6-B48D79892852}" presName="LevelTwoTextNode" presStyleLbl="node3" presStyleIdx="0" presStyleCnt="4" custAng="10800000" custFlipVert="1" custScaleX="189113" custScaleY="500436" custLinFactY="-600000" custLinFactNeighborX="-41319" custLinFactNeighborY="-651427">
        <dgm:presLayoutVars>
          <dgm:chPref val="3"/>
        </dgm:presLayoutVars>
      </dgm:prSet>
      <dgm:spPr/>
    </dgm:pt>
    <dgm:pt modelId="{BC470176-A954-4C49-8BC1-4056C1153D5B}" type="pres">
      <dgm:prSet presAssocID="{76EC8E12-3B15-46CF-A7D6-B48D79892852}" presName="level3hierChild" presStyleCnt="0"/>
      <dgm:spPr/>
    </dgm:pt>
    <dgm:pt modelId="{8E274365-4122-448F-ADEF-CE9D216638C5}" type="pres">
      <dgm:prSet presAssocID="{696ED623-6756-457E-AF22-02875990AC09}" presName="conn2-1" presStyleLbl="parChTrans1D3" presStyleIdx="1" presStyleCnt="4" custScaleX="2000000" custScaleY="2000000"/>
      <dgm:spPr/>
    </dgm:pt>
    <dgm:pt modelId="{3875659A-B457-40CD-99CF-E8ABDAE1BB88}" type="pres">
      <dgm:prSet presAssocID="{696ED623-6756-457E-AF22-02875990AC09}" presName="connTx" presStyleLbl="parChTrans1D3" presStyleIdx="1" presStyleCnt="4"/>
      <dgm:spPr/>
    </dgm:pt>
    <dgm:pt modelId="{D37A9AA5-0E84-47A8-A7A9-CB555277B5D6}" type="pres">
      <dgm:prSet presAssocID="{8319AB58-E30B-47ED-91D3-4CD8E3F997A1}" presName="root2" presStyleCnt="0"/>
      <dgm:spPr/>
    </dgm:pt>
    <dgm:pt modelId="{C0B9C042-D86F-4357-8C67-E75C65EC19A3}" type="pres">
      <dgm:prSet presAssocID="{8319AB58-E30B-47ED-91D3-4CD8E3F997A1}" presName="LevelTwoTextNode" presStyleLbl="node3" presStyleIdx="1" presStyleCnt="4" custAng="10800000" custFlipVert="1" custScaleX="188422" custScaleY="336039" custLinFactNeighborX="-43482" custLinFactNeighborY="-74822">
        <dgm:presLayoutVars>
          <dgm:chPref val="3"/>
        </dgm:presLayoutVars>
      </dgm:prSet>
      <dgm:spPr/>
    </dgm:pt>
    <dgm:pt modelId="{C871D545-CD61-470D-8500-7DF2AF9FB7CC}" type="pres">
      <dgm:prSet presAssocID="{8319AB58-E30B-47ED-91D3-4CD8E3F997A1}" presName="level3hierChild" presStyleCnt="0"/>
      <dgm:spPr/>
    </dgm:pt>
    <dgm:pt modelId="{69AAD41C-BC1D-43D2-BEE0-8EE8FDEE751B}" type="pres">
      <dgm:prSet presAssocID="{33161510-8B81-4B9A-A4A4-BB2D5A30EDA0}" presName="conn2-1" presStyleLbl="parChTrans1D4" presStyleIdx="0" presStyleCnt="45" custScaleX="2000000" custScaleY="2000000"/>
      <dgm:spPr/>
    </dgm:pt>
    <dgm:pt modelId="{4DE53FEE-B075-4F83-8BC3-833837E348E8}" type="pres">
      <dgm:prSet presAssocID="{33161510-8B81-4B9A-A4A4-BB2D5A30EDA0}" presName="connTx" presStyleLbl="parChTrans1D4" presStyleIdx="0" presStyleCnt="45"/>
      <dgm:spPr/>
    </dgm:pt>
    <dgm:pt modelId="{44782022-7283-4072-B592-4D66E106CDF1}" type="pres">
      <dgm:prSet presAssocID="{B989BCE5-5870-4C6D-A4D9-45C646B77D3C}" presName="root2" presStyleCnt="0"/>
      <dgm:spPr/>
    </dgm:pt>
    <dgm:pt modelId="{33B905F4-D58D-4ECA-B96F-B166737E9A30}" type="pres">
      <dgm:prSet presAssocID="{B989BCE5-5870-4C6D-A4D9-45C646B77D3C}" presName="LevelTwoTextNode" presStyleLbl="node4" presStyleIdx="0" presStyleCnt="45" custScaleX="196287" custScaleY="280999" custLinFactNeighborY="44310">
        <dgm:presLayoutVars>
          <dgm:chPref val="3"/>
        </dgm:presLayoutVars>
      </dgm:prSet>
      <dgm:spPr/>
    </dgm:pt>
    <dgm:pt modelId="{F8BA1656-B31F-429F-9CFD-0663C01D2901}" type="pres">
      <dgm:prSet presAssocID="{B989BCE5-5870-4C6D-A4D9-45C646B77D3C}" presName="level3hierChild" presStyleCnt="0"/>
      <dgm:spPr/>
    </dgm:pt>
    <dgm:pt modelId="{B31E8D22-3BFD-4616-B7CF-C7E760F5DB02}" type="pres">
      <dgm:prSet presAssocID="{EBBD8F83-0D20-4CE6-A814-EAF63C55D378}" presName="conn2-1" presStyleLbl="parChTrans1D4" presStyleIdx="1" presStyleCnt="45" custScaleX="2000000" custScaleY="2000000"/>
      <dgm:spPr/>
    </dgm:pt>
    <dgm:pt modelId="{1301A4DF-BBAD-40B0-98FA-4CE3F2B6BF5C}" type="pres">
      <dgm:prSet presAssocID="{EBBD8F83-0D20-4CE6-A814-EAF63C55D378}" presName="connTx" presStyleLbl="parChTrans1D4" presStyleIdx="1" presStyleCnt="45"/>
      <dgm:spPr/>
    </dgm:pt>
    <dgm:pt modelId="{0DBBDD40-396E-4491-A65D-C3ED7DEFD283}" type="pres">
      <dgm:prSet presAssocID="{B56475A9-DDA7-40BC-99A1-EC2B0AA5E0C9}" presName="root2" presStyleCnt="0"/>
      <dgm:spPr/>
    </dgm:pt>
    <dgm:pt modelId="{12A5D923-9E3C-4676-ADAD-16958CBF7340}" type="pres">
      <dgm:prSet presAssocID="{B56475A9-DDA7-40BC-99A1-EC2B0AA5E0C9}" presName="LevelTwoTextNode" presStyleLbl="node4" presStyleIdx="1" presStyleCnt="45" custScaleX="192594" custScaleY="215713" custLinFactY="10775" custLinFactNeighborY="100000">
        <dgm:presLayoutVars>
          <dgm:chPref val="3"/>
        </dgm:presLayoutVars>
      </dgm:prSet>
      <dgm:spPr/>
    </dgm:pt>
    <dgm:pt modelId="{DF90095D-1E7E-43B7-A047-D18BADFB50CB}" type="pres">
      <dgm:prSet presAssocID="{B56475A9-DDA7-40BC-99A1-EC2B0AA5E0C9}" presName="level3hierChild" presStyleCnt="0"/>
      <dgm:spPr/>
    </dgm:pt>
    <dgm:pt modelId="{918B1C30-071D-4231-A772-61AE26890D25}" type="pres">
      <dgm:prSet presAssocID="{36AA0742-82DD-44A4-A266-48E50CE75005}" presName="conn2-1" presStyleLbl="parChTrans1D4" presStyleIdx="2" presStyleCnt="45" custScaleX="2000000" custScaleY="2000000"/>
      <dgm:spPr/>
    </dgm:pt>
    <dgm:pt modelId="{2A9F2B77-6824-4C99-964F-8B1877350E84}" type="pres">
      <dgm:prSet presAssocID="{36AA0742-82DD-44A4-A266-48E50CE75005}" presName="connTx" presStyleLbl="parChTrans1D4" presStyleIdx="2" presStyleCnt="45"/>
      <dgm:spPr/>
    </dgm:pt>
    <dgm:pt modelId="{B80E103C-FF33-47A6-B32E-2E902E4C1350}" type="pres">
      <dgm:prSet presAssocID="{10882477-398D-4F25-AEBE-ACA07B9BC663}" presName="root2" presStyleCnt="0"/>
      <dgm:spPr/>
    </dgm:pt>
    <dgm:pt modelId="{965DFBC9-39A3-475C-BDB0-CD80688FDC88}" type="pres">
      <dgm:prSet presAssocID="{10882477-398D-4F25-AEBE-ACA07B9BC663}" presName="LevelTwoTextNode" presStyleLbl="node4" presStyleIdx="2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BE8A6BC3-57F7-4EE1-8489-619AEC24D0C9}" type="pres">
      <dgm:prSet presAssocID="{10882477-398D-4F25-AEBE-ACA07B9BC663}" presName="level3hierChild" presStyleCnt="0"/>
      <dgm:spPr/>
    </dgm:pt>
    <dgm:pt modelId="{E0D143C0-581F-452E-B7D0-D31D12A389BF}" type="pres">
      <dgm:prSet presAssocID="{3C6244B1-BDE7-40EE-8C39-DB1340246241}" presName="conn2-1" presStyleLbl="parChTrans1D4" presStyleIdx="3" presStyleCnt="45" custScaleX="2000000" custScaleY="2000000"/>
      <dgm:spPr/>
    </dgm:pt>
    <dgm:pt modelId="{CD057A3E-9F19-4B34-BF83-D505D9039C7C}" type="pres">
      <dgm:prSet presAssocID="{3C6244B1-BDE7-40EE-8C39-DB1340246241}" presName="connTx" presStyleLbl="parChTrans1D4" presStyleIdx="3" presStyleCnt="45"/>
      <dgm:spPr/>
    </dgm:pt>
    <dgm:pt modelId="{C56D25DF-7131-498A-B6EC-3587D2777D92}" type="pres">
      <dgm:prSet presAssocID="{1442E068-F17E-4E63-8052-04C059119083}" presName="root2" presStyleCnt="0"/>
      <dgm:spPr/>
    </dgm:pt>
    <dgm:pt modelId="{B4EE4378-F264-4D91-8C7D-22AECCC269F1}" type="pres">
      <dgm:prSet presAssocID="{1442E068-F17E-4E63-8052-04C059119083}" presName="LevelTwoTextNode" presStyleLbl="node4" presStyleIdx="3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50AC4DBF-4EDB-4D55-A586-50FCED26CF1B}" type="pres">
      <dgm:prSet presAssocID="{1442E068-F17E-4E63-8052-04C059119083}" presName="level3hierChild" presStyleCnt="0"/>
      <dgm:spPr/>
    </dgm:pt>
    <dgm:pt modelId="{272A9CAA-8965-4A61-B435-E0A11E474103}" type="pres">
      <dgm:prSet presAssocID="{47BDBECE-2D31-4C8D-9053-821DE9E429AE}" presName="conn2-1" presStyleLbl="parChTrans1D4" presStyleIdx="4" presStyleCnt="45" custScaleX="2000000" custScaleY="2000000"/>
      <dgm:spPr/>
    </dgm:pt>
    <dgm:pt modelId="{9DEFDFED-F41A-4D26-8021-002D2B3B5A85}" type="pres">
      <dgm:prSet presAssocID="{47BDBECE-2D31-4C8D-9053-821DE9E429AE}" presName="connTx" presStyleLbl="parChTrans1D4" presStyleIdx="4" presStyleCnt="45"/>
      <dgm:spPr/>
    </dgm:pt>
    <dgm:pt modelId="{3D299C76-8E9A-46DE-BA40-DAC6166A3820}" type="pres">
      <dgm:prSet presAssocID="{B7FB2147-B11E-48A5-A006-FABCE3E636B7}" presName="root2" presStyleCnt="0"/>
      <dgm:spPr/>
    </dgm:pt>
    <dgm:pt modelId="{734A372D-A577-4A48-9AFE-9C2E85848AFB}" type="pres">
      <dgm:prSet presAssocID="{B7FB2147-B11E-48A5-A006-FABCE3E636B7}" presName="LevelTwoTextNode" presStyleLbl="node4" presStyleIdx="4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1CD3927D-0245-4200-B245-6AEFD5D2C7EC}" type="pres">
      <dgm:prSet presAssocID="{B7FB2147-B11E-48A5-A006-FABCE3E636B7}" presName="level3hierChild" presStyleCnt="0"/>
      <dgm:spPr/>
    </dgm:pt>
    <dgm:pt modelId="{74B7E999-D75E-40A0-B29F-31980895D31D}" type="pres">
      <dgm:prSet presAssocID="{D6D20C01-09B5-4ED5-B56F-102399CB314E}" presName="conn2-1" presStyleLbl="parChTrans1D4" presStyleIdx="5" presStyleCnt="45" custScaleX="2000000" custScaleY="2000000"/>
      <dgm:spPr/>
    </dgm:pt>
    <dgm:pt modelId="{5C563FAA-63A9-4B73-A404-958ED0BA72D9}" type="pres">
      <dgm:prSet presAssocID="{D6D20C01-09B5-4ED5-B56F-102399CB314E}" presName="connTx" presStyleLbl="parChTrans1D4" presStyleIdx="5" presStyleCnt="45"/>
      <dgm:spPr/>
    </dgm:pt>
    <dgm:pt modelId="{17DFEB5B-E1E9-4502-8626-9730A294CAD6}" type="pres">
      <dgm:prSet presAssocID="{426756F4-C57C-4DB4-8536-582E916AF9AD}" presName="root2" presStyleCnt="0"/>
      <dgm:spPr/>
    </dgm:pt>
    <dgm:pt modelId="{7B781A9B-CED1-48E7-96BB-5E4DA9C1FC9A}" type="pres">
      <dgm:prSet presAssocID="{426756F4-C57C-4DB4-8536-582E916AF9AD}" presName="LevelTwoTextNode" presStyleLbl="node4" presStyleIdx="5" presStyleCnt="45" custScaleX="192594" custScaleY="215713">
        <dgm:presLayoutVars>
          <dgm:chPref val="3"/>
        </dgm:presLayoutVars>
      </dgm:prSet>
      <dgm:spPr/>
    </dgm:pt>
    <dgm:pt modelId="{81A0B2DB-440A-4CD8-985A-9BA8F84475F8}" type="pres">
      <dgm:prSet presAssocID="{426756F4-C57C-4DB4-8536-582E916AF9AD}" presName="level3hierChild" presStyleCnt="0"/>
      <dgm:spPr/>
    </dgm:pt>
    <dgm:pt modelId="{66303484-A631-43B2-A006-E3BC318CF3DF}" type="pres">
      <dgm:prSet presAssocID="{8BAA08D0-B761-4D75-963F-E895080822BE}" presName="conn2-1" presStyleLbl="parChTrans1D4" presStyleIdx="6" presStyleCnt="45" custScaleX="2000000" custScaleY="2000000"/>
      <dgm:spPr/>
    </dgm:pt>
    <dgm:pt modelId="{B78741D0-5CFF-4E79-8D35-506786CB17FB}" type="pres">
      <dgm:prSet presAssocID="{8BAA08D0-B761-4D75-963F-E895080822BE}" presName="connTx" presStyleLbl="parChTrans1D4" presStyleIdx="6" presStyleCnt="45"/>
      <dgm:spPr/>
    </dgm:pt>
    <dgm:pt modelId="{1825C995-2DB9-46C5-B9E0-49FC7D71B921}" type="pres">
      <dgm:prSet presAssocID="{FA457061-27EF-4FA2-9944-3718656BEAAF}" presName="root2" presStyleCnt="0"/>
      <dgm:spPr/>
    </dgm:pt>
    <dgm:pt modelId="{4B247516-CE37-464A-BA2E-BD57CC4E8CD0}" type="pres">
      <dgm:prSet presAssocID="{FA457061-27EF-4FA2-9944-3718656BEAAF}" presName="LevelTwoTextNode" presStyleLbl="node4" presStyleIdx="6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8E44C357-6075-4167-A1BC-7192CF25E724}" type="pres">
      <dgm:prSet presAssocID="{FA457061-27EF-4FA2-9944-3718656BEAAF}" presName="level3hierChild" presStyleCnt="0"/>
      <dgm:spPr/>
    </dgm:pt>
    <dgm:pt modelId="{4023256F-BB17-4E7A-9508-CB75055C6CDC}" type="pres">
      <dgm:prSet presAssocID="{1EC77612-8503-4A96-8B76-89E8EC6A0905}" presName="conn2-1" presStyleLbl="parChTrans1D4" presStyleIdx="7" presStyleCnt="45" custScaleX="2000000" custScaleY="2000000"/>
      <dgm:spPr/>
    </dgm:pt>
    <dgm:pt modelId="{68E8953B-82E8-4B6D-A9CD-E7038C51A948}" type="pres">
      <dgm:prSet presAssocID="{1EC77612-8503-4A96-8B76-89E8EC6A0905}" presName="connTx" presStyleLbl="parChTrans1D4" presStyleIdx="7" presStyleCnt="45"/>
      <dgm:spPr/>
    </dgm:pt>
    <dgm:pt modelId="{4A23BE0A-7804-4E75-9C38-3FDB478170FC}" type="pres">
      <dgm:prSet presAssocID="{2F0E2B4C-1715-43AB-BBF7-886599BCF233}" presName="root2" presStyleCnt="0"/>
      <dgm:spPr/>
    </dgm:pt>
    <dgm:pt modelId="{501A9AF3-8622-47CC-B891-DD6D5D8228C9}" type="pres">
      <dgm:prSet presAssocID="{2F0E2B4C-1715-43AB-BBF7-886599BCF233}" presName="LevelTwoTextNode" presStyleLbl="node4" presStyleIdx="7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AEE77BF1-F3F0-426C-BCB3-B2CD499F17C7}" type="pres">
      <dgm:prSet presAssocID="{2F0E2B4C-1715-43AB-BBF7-886599BCF233}" presName="level3hierChild" presStyleCnt="0"/>
      <dgm:spPr/>
    </dgm:pt>
    <dgm:pt modelId="{3BBC37D2-A8E2-4677-A1A9-FB14BA28B4C4}" type="pres">
      <dgm:prSet presAssocID="{FAAA7A79-F8DD-469E-8615-C396FD47C7B1}" presName="conn2-1" presStyleLbl="parChTrans1D4" presStyleIdx="8" presStyleCnt="45" custScaleX="2000000" custScaleY="2000000"/>
      <dgm:spPr/>
    </dgm:pt>
    <dgm:pt modelId="{90590E07-217B-4F08-AF9D-B32FCAADE6A4}" type="pres">
      <dgm:prSet presAssocID="{FAAA7A79-F8DD-469E-8615-C396FD47C7B1}" presName="connTx" presStyleLbl="parChTrans1D4" presStyleIdx="8" presStyleCnt="45"/>
      <dgm:spPr/>
    </dgm:pt>
    <dgm:pt modelId="{A528851C-7A0A-437C-8A93-26CE0F5349BC}" type="pres">
      <dgm:prSet presAssocID="{D7B0AADD-EB68-4EDE-98FE-7D042F6520A8}" presName="root2" presStyleCnt="0"/>
      <dgm:spPr/>
    </dgm:pt>
    <dgm:pt modelId="{7260FA03-F8EA-426B-820F-03148E172F01}" type="pres">
      <dgm:prSet presAssocID="{D7B0AADD-EB68-4EDE-98FE-7D042F6520A8}" presName="LevelTwoTextNode" presStyleLbl="node4" presStyleIdx="8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A5773CEB-1199-4CCD-9A4B-53F34331AB44}" type="pres">
      <dgm:prSet presAssocID="{D7B0AADD-EB68-4EDE-98FE-7D042F6520A8}" presName="level3hierChild" presStyleCnt="0"/>
      <dgm:spPr/>
    </dgm:pt>
    <dgm:pt modelId="{2E17AC59-06B1-4C8B-99E8-53C445B6EE4D}" type="pres">
      <dgm:prSet presAssocID="{1994F33B-DB83-40E0-A63F-741BF2BCB28D}" presName="conn2-1" presStyleLbl="parChTrans1D4" presStyleIdx="9" presStyleCnt="45" custScaleX="2000000" custScaleY="2000000"/>
      <dgm:spPr/>
    </dgm:pt>
    <dgm:pt modelId="{52882D5D-58E7-43B1-B37F-F2F9CD48DD55}" type="pres">
      <dgm:prSet presAssocID="{1994F33B-DB83-40E0-A63F-741BF2BCB28D}" presName="connTx" presStyleLbl="parChTrans1D4" presStyleIdx="9" presStyleCnt="45"/>
      <dgm:spPr/>
    </dgm:pt>
    <dgm:pt modelId="{3489A4F5-E496-4B87-9131-258B69EFFC3C}" type="pres">
      <dgm:prSet presAssocID="{BF90F176-323C-49D7-A2A3-22FF41D7358D}" presName="root2" presStyleCnt="0"/>
      <dgm:spPr/>
    </dgm:pt>
    <dgm:pt modelId="{CE41BB13-98D3-4F54-8AFE-7FABC3398D43}" type="pres">
      <dgm:prSet presAssocID="{BF90F176-323C-49D7-A2A3-22FF41D7358D}" presName="LevelTwoTextNode" presStyleLbl="node4" presStyleIdx="9" presStyleCnt="45" custScaleX="192594" custScaleY="215713" custLinFactNeighborY="14944">
        <dgm:presLayoutVars>
          <dgm:chPref val="3"/>
        </dgm:presLayoutVars>
      </dgm:prSet>
      <dgm:spPr/>
    </dgm:pt>
    <dgm:pt modelId="{56321545-6B4B-493D-90A7-1CD370886868}" type="pres">
      <dgm:prSet presAssocID="{BF90F176-323C-49D7-A2A3-22FF41D7358D}" presName="level3hierChild" presStyleCnt="0"/>
      <dgm:spPr/>
    </dgm:pt>
    <dgm:pt modelId="{B00CE784-86FD-407F-9DC9-96E915F90AF7}" type="pres">
      <dgm:prSet presAssocID="{A443A0E7-42B3-4CD7-9CC4-ED389EBC41F2}" presName="conn2-1" presStyleLbl="parChTrans1D4" presStyleIdx="10" presStyleCnt="45" custScaleX="2000000" custScaleY="2000000"/>
      <dgm:spPr/>
    </dgm:pt>
    <dgm:pt modelId="{DF711E0E-632E-40D5-8B76-9B156B42D282}" type="pres">
      <dgm:prSet presAssocID="{A443A0E7-42B3-4CD7-9CC4-ED389EBC41F2}" presName="connTx" presStyleLbl="parChTrans1D4" presStyleIdx="10" presStyleCnt="45"/>
      <dgm:spPr/>
    </dgm:pt>
    <dgm:pt modelId="{E9F52F04-9A01-48F3-9EAD-DBD0FA71034E}" type="pres">
      <dgm:prSet presAssocID="{400424A5-DEC9-4AA8-9B04-FE68571478BA}" presName="root2" presStyleCnt="0"/>
      <dgm:spPr/>
    </dgm:pt>
    <dgm:pt modelId="{DBD3F24B-DEA5-4AF7-A0F7-E420FBE12843}" type="pres">
      <dgm:prSet presAssocID="{400424A5-DEC9-4AA8-9B04-FE68571478BA}" presName="LevelTwoTextNode" presStyleLbl="node4" presStyleIdx="10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397470B6-244E-470F-9DB0-73D31D2DBB13}" type="pres">
      <dgm:prSet presAssocID="{400424A5-DEC9-4AA8-9B04-FE68571478BA}" presName="level3hierChild" presStyleCnt="0"/>
      <dgm:spPr/>
    </dgm:pt>
    <dgm:pt modelId="{3F84138E-B28B-4BD0-9EA3-AE458CD36964}" type="pres">
      <dgm:prSet presAssocID="{6D11FF9E-983E-4000-8740-C4F2EAE8D277}" presName="conn2-1" presStyleLbl="parChTrans1D4" presStyleIdx="11" presStyleCnt="45" custScaleX="2000000" custScaleY="2000000"/>
      <dgm:spPr/>
    </dgm:pt>
    <dgm:pt modelId="{5978EF33-C361-48A3-A0A0-AF8D2E4ED1BF}" type="pres">
      <dgm:prSet presAssocID="{6D11FF9E-983E-4000-8740-C4F2EAE8D277}" presName="connTx" presStyleLbl="parChTrans1D4" presStyleIdx="11" presStyleCnt="45"/>
      <dgm:spPr/>
    </dgm:pt>
    <dgm:pt modelId="{6B64DCA6-B662-42A2-A458-5A44FF8C6979}" type="pres">
      <dgm:prSet presAssocID="{F6BAB2D7-87D4-4C9D-83E3-4829877F10BF}" presName="root2" presStyleCnt="0"/>
      <dgm:spPr/>
    </dgm:pt>
    <dgm:pt modelId="{1F0FD586-C351-49A2-B91F-387EE764EE3D}" type="pres">
      <dgm:prSet presAssocID="{F6BAB2D7-87D4-4C9D-83E3-4829877F10BF}" presName="LevelTwoTextNode" presStyleLbl="node4" presStyleIdx="11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5CC27B75-2076-44EE-826C-8F23F14D4694}" type="pres">
      <dgm:prSet presAssocID="{F6BAB2D7-87D4-4C9D-83E3-4829877F10BF}" presName="level3hierChild" presStyleCnt="0"/>
      <dgm:spPr/>
    </dgm:pt>
    <dgm:pt modelId="{76EB8489-B610-4594-9E49-01C552789975}" type="pres">
      <dgm:prSet presAssocID="{31016AC9-FE0F-47A3-A1BB-D37C7D0CF8A3}" presName="conn2-1" presStyleLbl="parChTrans1D4" presStyleIdx="12" presStyleCnt="45" custScaleX="2000000" custScaleY="2000000"/>
      <dgm:spPr/>
    </dgm:pt>
    <dgm:pt modelId="{F29F5F12-FA4A-4D55-B0DD-E66C51D371CA}" type="pres">
      <dgm:prSet presAssocID="{31016AC9-FE0F-47A3-A1BB-D37C7D0CF8A3}" presName="connTx" presStyleLbl="parChTrans1D4" presStyleIdx="12" presStyleCnt="45"/>
      <dgm:spPr/>
    </dgm:pt>
    <dgm:pt modelId="{72550B2B-181E-4685-9B57-3DF2EBC29F1A}" type="pres">
      <dgm:prSet presAssocID="{4559D4CB-C941-4376-BFB9-3DA203A2C3B7}" presName="root2" presStyleCnt="0"/>
      <dgm:spPr/>
    </dgm:pt>
    <dgm:pt modelId="{5A4BD64D-27B8-4448-8A07-2A74BDE93530}" type="pres">
      <dgm:prSet presAssocID="{4559D4CB-C941-4376-BFB9-3DA203A2C3B7}" presName="LevelTwoTextNode" presStyleLbl="node4" presStyleIdx="12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65738786-EBB3-415A-ABBD-378511D04603}" type="pres">
      <dgm:prSet presAssocID="{4559D4CB-C941-4376-BFB9-3DA203A2C3B7}" presName="level3hierChild" presStyleCnt="0"/>
      <dgm:spPr/>
    </dgm:pt>
    <dgm:pt modelId="{F4C9A003-4972-4776-BAAE-6C23D8AAE4FB}" type="pres">
      <dgm:prSet presAssocID="{EF39D8DF-963E-41B3-BC84-D9C34017FFF1}" presName="conn2-1" presStyleLbl="parChTrans1D4" presStyleIdx="13" presStyleCnt="45" custScaleX="2000000" custScaleY="2000000"/>
      <dgm:spPr/>
    </dgm:pt>
    <dgm:pt modelId="{D549927C-1484-4AD3-9D2D-ED2054E208A6}" type="pres">
      <dgm:prSet presAssocID="{EF39D8DF-963E-41B3-BC84-D9C34017FFF1}" presName="connTx" presStyleLbl="parChTrans1D4" presStyleIdx="13" presStyleCnt="45"/>
      <dgm:spPr/>
    </dgm:pt>
    <dgm:pt modelId="{963E2DB5-6E53-4007-98C8-F7A1524DEFCC}" type="pres">
      <dgm:prSet presAssocID="{E3AD61A6-74D1-4608-9B0E-82AE85FBA93C}" presName="root2" presStyleCnt="0"/>
      <dgm:spPr/>
    </dgm:pt>
    <dgm:pt modelId="{439B5D48-DCA8-4C96-961F-728D2889A0D0}" type="pres">
      <dgm:prSet presAssocID="{E3AD61A6-74D1-4608-9B0E-82AE85FBA93C}" presName="LevelTwoTextNode" presStyleLbl="node4" presStyleIdx="13" presStyleCnt="45" custScaleX="192594" custScaleY="215713" custLinFactY="-100000" custLinFactNeighborX="1090" custLinFactNeighborY="-139375">
        <dgm:presLayoutVars>
          <dgm:chPref val="3"/>
        </dgm:presLayoutVars>
      </dgm:prSet>
      <dgm:spPr/>
    </dgm:pt>
    <dgm:pt modelId="{FE6AC3D8-5EAF-4338-8A1A-DDA9A389F206}" type="pres">
      <dgm:prSet presAssocID="{E3AD61A6-74D1-4608-9B0E-82AE85FBA93C}" presName="level3hierChild" presStyleCnt="0"/>
      <dgm:spPr/>
    </dgm:pt>
    <dgm:pt modelId="{B797EEC3-77FF-4CC2-B182-0F935A766228}" type="pres">
      <dgm:prSet presAssocID="{13E41CA9-0A92-46D4-9799-8DB111A91FA6}" presName="conn2-1" presStyleLbl="parChTrans1D4" presStyleIdx="14" presStyleCnt="45" custScaleX="2000000" custScaleY="2000000"/>
      <dgm:spPr/>
    </dgm:pt>
    <dgm:pt modelId="{BBB706C9-63D6-45EA-BFA5-359E2775EBE0}" type="pres">
      <dgm:prSet presAssocID="{13E41CA9-0A92-46D4-9799-8DB111A91FA6}" presName="connTx" presStyleLbl="parChTrans1D4" presStyleIdx="14" presStyleCnt="45"/>
      <dgm:spPr/>
    </dgm:pt>
    <dgm:pt modelId="{2DB604FD-B023-4123-9174-FDCEA4F67C00}" type="pres">
      <dgm:prSet presAssocID="{24585D09-C00E-481A-87F4-7B6863DADFC0}" presName="root2" presStyleCnt="0"/>
      <dgm:spPr/>
    </dgm:pt>
    <dgm:pt modelId="{80069140-EE45-40F9-9CD4-7A856247F375}" type="pres">
      <dgm:prSet presAssocID="{24585D09-C00E-481A-87F4-7B6863DADFC0}" presName="LevelTwoTextNode" presStyleLbl="node4" presStyleIdx="14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73BC7EDD-46F8-497C-93CF-BA0B9181AE4D}" type="pres">
      <dgm:prSet presAssocID="{24585D09-C00E-481A-87F4-7B6863DADFC0}" presName="level3hierChild" presStyleCnt="0"/>
      <dgm:spPr/>
    </dgm:pt>
    <dgm:pt modelId="{D26E720A-C36D-49C4-8A23-F19473811CC0}" type="pres">
      <dgm:prSet presAssocID="{FE7C8974-8299-45B0-A13E-1DEE038E440B}" presName="conn2-1" presStyleLbl="parChTrans1D4" presStyleIdx="15" presStyleCnt="45" custScaleX="2000000" custScaleY="2000000"/>
      <dgm:spPr/>
    </dgm:pt>
    <dgm:pt modelId="{74AA5C58-6C38-4B60-9B9B-DD1742E61910}" type="pres">
      <dgm:prSet presAssocID="{FE7C8974-8299-45B0-A13E-1DEE038E440B}" presName="connTx" presStyleLbl="parChTrans1D4" presStyleIdx="15" presStyleCnt="45"/>
      <dgm:spPr/>
    </dgm:pt>
    <dgm:pt modelId="{30B3D363-E316-4DF9-B774-774B44D2BB4C}" type="pres">
      <dgm:prSet presAssocID="{9D19B84A-288F-460A-BBEE-266D2BE2F5C7}" presName="root2" presStyleCnt="0"/>
      <dgm:spPr/>
    </dgm:pt>
    <dgm:pt modelId="{475EC4FA-4284-40AC-AB00-1663EA99AAFD}" type="pres">
      <dgm:prSet presAssocID="{9D19B84A-288F-460A-BBEE-266D2BE2F5C7}" presName="LevelTwoTextNode" presStyleLbl="node4" presStyleIdx="15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9D8B06C2-379E-45D6-B7E9-CC2AF9D12614}" type="pres">
      <dgm:prSet presAssocID="{9D19B84A-288F-460A-BBEE-266D2BE2F5C7}" presName="level3hierChild" presStyleCnt="0"/>
      <dgm:spPr/>
    </dgm:pt>
    <dgm:pt modelId="{16FB5054-F412-4397-BC9A-1B6376D94D8A}" type="pres">
      <dgm:prSet presAssocID="{9E54C2FE-D209-4602-B34A-18723BE45D84}" presName="conn2-1" presStyleLbl="parChTrans1D4" presStyleIdx="16" presStyleCnt="45" custScaleX="2000000" custScaleY="2000000"/>
      <dgm:spPr/>
    </dgm:pt>
    <dgm:pt modelId="{C4133874-252E-404F-B0EC-058DE0B6615C}" type="pres">
      <dgm:prSet presAssocID="{9E54C2FE-D209-4602-B34A-18723BE45D84}" presName="connTx" presStyleLbl="parChTrans1D4" presStyleIdx="16" presStyleCnt="45"/>
      <dgm:spPr/>
    </dgm:pt>
    <dgm:pt modelId="{835E6BB9-598E-4BF7-99C2-9C359CC0270C}" type="pres">
      <dgm:prSet presAssocID="{123911B7-39B6-4917-8F75-F37C2FE2F51F}" presName="root2" presStyleCnt="0"/>
      <dgm:spPr/>
    </dgm:pt>
    <dgm:pt modelId="{E8C15988-6B90-4838-A9F7-D3AEB4E7F791}" type="pres">
      <dgm:prSet presAssocID="{123911B7-39B6-4917-8F75-F37C2FE2F51F}" presName="LevelTwoTextNode" presStyleLbl="node4" presStyleIdx="16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711F0C0D-4BB9-42CC-AB5C-F02FB567B02F}" type="pres">
      <dgm:prSet presAssocID="{123911B7-39B6-4917-8F75-F37C2FE2F51F}" presName="level3hierChild" presStyleCnt="0"/>
      <dgm:spPr/>
    </dgm:pt>
    <dgm:pt modelId="{C5D9C56B-E1EF-4A05-8BD4-F0D14E40E7B5}" type="pres">
      <dgm:prSet presAssocID="{1874CC58-D1F2-4CDE-AFB9-F23060A1C80B}" presName="conn2-1" presStyleLbl="parChTrans1D4" presStyleIdx="17" presStyleCnt="45" custScaleX="2000000" custScaleY="2000000"/>
      <dgm:spPr/>
    </dgm:pt>
    <dgm:pt modelId="{096FCA9A-2B87-4B33-BF8E-0F02CF7C882E}" type="pres">
      <dgm:prSet presAssocID="{1874CC58-D1F2-4CDE-AFB9-F23060A1C80B}" presName="connTx" presStyleLbl="parChTrans1D4" presStyleIdx="17" presStyleCnt="45"/>
      <dgm:spPr/>
    </dgm:pt>
    <dgm:pt modelId="{24970CD1-DAF3-4CAE-8C3A-CF3062382B85}" type="pres">
      <dgm:prSet presAssocID="{8B3E3FCD-FE4B-4782-8B21-FA7CDD08CCC8}" presName="root2" presStyleCnt="0"/>
      <dgm:spPr/>
    </dgm:pt>
    <dgm:pt modelId="{8964CEBF-D072-4E95-921A-300E3F51C49A}" type="pres">
      <dgm:prSet presAssocID="{8B3E3FCD-FE4B-4782-8B21-FA7CDD08CCC8}" presName="LevelTwoTextNode" presStyleLbl="node4" presStyleIdx="17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4CBB8232-27D4-44C3-B8EE-CC85634557B4}" type="pres">
      <dgm:prSet presAssocID="{8B3E3FCD-FE4B-4782-8B21-FA7CDD08CCC8}" presName="level3hierChild" presStyleCnt="0"/>
      <dgm:spPr/>
    </dgm:pt>
    <dgm:pt modelId="{5DCF934A-44D6-4A0F-B685-436F9FF7C0F8}" type="pres">
      <dgm:prSet presAssocID="{0633AEC6-6702-4ECA-96E8-9081AE852FDA}" presName="conn2-1" presStyleLbl="parChTrans1D4" presStyleIdx="18" presStyleCnt="45" custScaleX="2000000" custScaleY="2000000"/>
      <dgm:spPr/>
    </dgm:pt>
    <dgm:pt modelId="{1E6D2A2C-1C72-41AA-B11D-F11A1CE46693}" type="pres">
      <dgm:prSet presAssocID="{0633AEC6-6702-4ECA-96E8-9081AE852FDA}" presName="connTx" presStyleLbl="parChTrans1D4" presStyleIdx="18" presStyleCnt="45"/>
      <dgm:spPr/>
    </dgm:pt>
    <dgm:pt modelId="{41D1EFBC-0046-4D38-A505-137C68589B8D}" type="pres">
      <dgm:prSet presAssocID="{7B50DDE1-4269-46B5-9A76-F5333F480FC8}" presName="root2" presStyleCnt="0"/>
      <dgm:spPr/>
    </dgm:pt>
    <dgm:pt modelId="{912DC47F-FC1A-419F-965B-4188060DF2DE}" type="pres">
      <dgm:prSet presAssocID="{7B50DDE1-4269-46B5-9A76-F5333F480FC8}" presName="LevelTwoTextNode" presStyleLbl="node4" presStyleIdx="18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334EE2F2-7EA5-47B0-8AEA-FF3F336C18DC}" type="pres">
      <dgm:prSet presAssocID="{7B50DDE1-4269-46B5-9A76-F5333F480FC8}" presName="level3hierChild" presStyleCnt="0"/>
      <dgm:spPr/>
    </dgm:pt>
    <dgm:pt modelId="{3BFB4D33-13A1-4E54-8736-4EDFA9808A31}" type="pres">
      <dgm:prSet presAssocID="{E587F6DA-86A3-4913-8B2C-4B3C0BE4C4C3}" presName="conn2-1" presStyleLbl="parChTrans1D4" presStyleIdx="19" presStyleCnt="45" custScaleX="2000000" custScaleY="2000000"/>
      <dgm:spPr/>
    </dgm:pt>
    <dgm:pt modelId="{E8CAC051-1174-479C-BE4D-1B7D3600B350}" type="pres">
      <dgm:prSet presAssocID="{E587F6DA-86A3-4913-8B2C-4B3C0BE4C4C3}" presName="connTx" presStyleLbl="parChTrans1D4" presStyleIdx="19" presStyleCnt="45"/>
      <dgm:spPr/>
    </dgm:pt>
    <dgm:pt modelId="{C3EEE2AC-F98E-4918-B1C1-71F946349E5C}" type="pres">
      <dgm:prSet presAssocID="{A60813FD-CFA5-40C9-9313-07B6C0107929}" presName="root2" presStyleCnt="0"/>
      <dgm:spPr/>
    </dgm:pt>
    <dgm:pt modelId="{62143722-2D16-43EC-B5CF-8DBFF5FD5EE5}" type="pres">
      <dgm:prSet presAssocID="{A60813FD-CFA5-40C9-9313-07B6C0107929}" presName="LevelTwoTextNode" presStyleLbl="node4" presStyleIdx="19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CBEA2FDD-E498-465D-9ABB-7BD018E8B34C}" type="pres">
      <dgm:prSet presAssocID="{A60813FD-CFA5-40C9-9313-07B6C0107929}" presName="level3hierChild" presStyleCnt="0"/>
      <dgm:spPr/>
    </dgm:pt>
    <dgm:pt modelId="{78F070E2-F75E-4ACF-A60A-081C2F770190}" type="pres">
      <dgm:prSet presAssocID="{5D9B038B-1CDE-444E-AD10-41FF448548AD}" presName="conn2-1" presStyleLbl="parChTrans1D4" presStyleIdx="20" presStyleCnt="45" custScaleX="2000000" custScaleY="2000000"/>
      <dgm:spPr/>
    </dgm:pt>
    <dgm:pt modelId="{2DE1A84E-026E-408A-944C-967132E98824}" type="pres">
      <dgm:prSet presAssocID="{5D9B038B-1CDE-444E-AD10-41FF448548AD}" presName="connTx" presStyleLbl="parChTrans1D4" presStyleIdx="20" presStyleCnt="45"/>
      <dgm:spPr/>
    </dgm:pt>
    <dgm:pt modelId="{F62C9BA5-820F-4A5A-9282-78FAFAD26131}" type="pres">
      <dgm:prSet presAssocID="{2E58382F-18FD-4C8C-90CB-7AB6AEF372B8}" presName="root2" presStyleCnt="0"/>
      <dgm:spPr/>
    </dgm:pt>
    <dgm:pt modelId="{BEC255C3-7A8B-4888-96D4-4F5703CDD85A}" type="pres">
      <dgm:prSet presAssocID="{2E58382F-18FD-4C8C-90CB-7AB6AEF372B8}" presName="LevelTwoTextNode" presStyleLbl="node4" presStyleIdx="20" presStyleCnt="45" custAng="0" custScaleX="150319" custScaleY="135177" custLinFactNeighborX="83073" custLinFactNeighborY="14581">
        <dgm:presLayoutVars>
          <dgm:chPref val="3"/>
        </dgm:presLayoutVars>
      </dgm:prSet>
      <dgm:spPr/>
    </dgm:pt>
    <dgm:pt modelId="{5585AAA0-54FF-48DB-B750-949ED2F320AA}" type="pres">
      <dgm:prSet presAssocID="{2E58382F-18FD-4C8C-90CB-7AB6AEF372B8}" presName="level3hierChild" presStyleCnt="0"/>
      <dgm:spPr/>
    </dgm:pt>
    <dgm:pt modelId="{43F1F788-D6D8-4B52-BAE7-8CF5AC77349E}" type="pres">
      <dgm:prSet presAssocID="{4736FB9F-AB70-4E2A-A700-2DC8F1F44B33}" presName="conn2-1" presStyleLbl="parChTrans1D4" presStyleIdx="21" presStyleCnt="45" custScaleX="2000000" custScaleY="2000000"/>
      <dgm:spPr/>
    </dgm:pt>
    <dgm:pt modelId="{6088D2B5-EF82-4B15-8BFE-19AF002E6F0D}" type="pres">
      <dgm:prSet presAssocID="{4736FB9F-AB70-4E2A-A700-2DC8F1F44B33}" presName="connTx" presStyleLbl="parChTrans1D4" presStyleIdx="21" presStyleCnt="45"/>
      <dgm:spPr/>
    </dgm:pt>
    <dgm:pt modelId="{8960EC0A-431A-44DF-8A86-3F570B3A1771}" type="pres">
      <dgm:prSet presAssocID="{3CEA35FD-393B-465C-B35B-8ED5D86FF1BD}" presName="root2" presStyleCnt="0"/>
      <dgm:spPr/>
    </dgm:pt>
    <dgm:pt modelId="{232A1DAE-F502-4790-B0FA-F5977E79DE2C}" type="pres">
      <dgm:prSet presAssocID="{3CEA35FD-393B-465C-B35B-8ED5D86FF1BD}" presName="LevelTwoTextNode" presStyleLbl="node4" presStyleIdx="21" presStyleCnt="45" custScaleX="153839" custScaleY="162518" custLinFactNeighborX="82964" custLinFactNeighborY="14535">
        <dgm:presLayoutVars>
          <dgm:chPref val="3"/>
        </dgm:presLayoutVars>
      </dgm:prSet>
      <dgm:spPr/>
    </dgm:pt>
    <dgm:pt modelId="{08A14EB4-513A-4174-9BD7-79A19A46B47C}" type="pres">
      <dgm:prSet presAssocID="{3CEA35FD-393B-465C-B35B-8ED5D86FF1BD}" presName="level3hierChild" presStyleCnt="0"/>
      <dgm:spPr/>
    </dgm:pt>
    <dgm:pt modelId="{B311DB20-E3A8-4D1A-A9C8-D83F4BD38787}" type="pres">
      <dgm:prSet presAssocID="{45ABBFC5-A762-4FAA-A746-D306D468CDCD}" presName="conn2-1" presStyleLbl="parChTrans1D4" presStyleIdx="22" presStyleCnt="45" custScaleX="2000000" custScaleY="2000000"/>
      <dgm:spPr/>
    </dgm:pt>
    <dgm:pt modelId="{9A560CE6-EB93-47EF-AC4C-813D578BF38C}" type="pres">
      <dgm:prSet presAssocID="{45ABBFC5-A762-4FAA-A746-D306D468CDCD}" presName="connTx" presStyleLbl="parChTrans1D4" presStyleIdx="22" presStyleCnt="45"/>
      <dgm:spPr/>
    </dgm:pt>
    <dgm:pt modelId="{8AAA8D50-EB7A-4113-A424-9E13D2025EF8}" type="pres">
      <dgm:prSet presAssocID="{0B808D9F-E166-427B-8C77-E9761D73A095}" presName="root2" presStyleCnt="0"/>
      <dgm:spPr/>
    </dgm:pt>
    <dgm:pt modelId="{1669B133-5A10-435B-9B78-AFACB1328616}" type="pres">
      <dgm:prSet presAssocID="{0B808D9F-E166-427B-8C77-E9761D73A095}" presName="LevelTwoTextNode" presStyleLbl="node4" presStyleIdx="22" presStyleCnt="45" custScaleX="152296" custScaleY="172624" custLinFactNeighborX="83387" custLinFactNeighborY="14535">
        <dgm:presLayoutVars>
          <dgm:chPref val="3"/>
        </dgm:presLayoutVars>
      </dgm:prSet>
      <dgm:spPr/>
    </dgm:pt>
    <dgm:pt modelId="{3D836C6E-86BE-41DC-8E18-4305F518F38A}" type="pres">
      <dgm:prSet presAssocID="{0B808D9F-E166-427B-8C77-E9761D73A095}" presName="level3hierChild" presStyleCnt="0"/>
      <dgm:spPr/>
    </dgm:pt>
    <dgm:pt modelId="{38DA4658-58C7-4D64-8A40-1432819AA5FD}" type="pres">
      <dgm:prSet presAssocID="{451EA9C9-130C-4759-992F-7F11DC2E9E97}" presName="conn2-1" presStyleLbl="parChTrans1D4" presStyleIdx="23" presStyleCnt="45" custScaleX="2000000" custScaleY="2000000"/>
      <dgm:spPr/>
    </dgm:pt>
    <dgm:pt modelId="{EA07A60C-B6F7-44FB-A2C1-BE04D2BFCE81}" type="pres">
      <dgm:prSet presAssocID="{451EA9C9-130C-4759-992F-7F11DC2E9E97}" presName="connTx" presStyleLbl="parChTrans1D4" presStyleIdx="23" presStyleCnt="45"/>
      <dgm:spPr/>
    </dgm:pt>
    <dgm:pt modelId="{A1FEB676-B4EB-41AE-B227-679829631D71}" type="pres">
      <dgm:prSet presAssocID="{B99BF030-C106-4766-A304-F656AE750EB6}" presName="root2" presStyleCnt="0"/>
      <dgm:spPr/>
    </dgm:pt>
    <dgm:pt modelId="{D6BC1BE2-EB8E-4A42-BCF3-E3C5339F69FA}" type="pres">
      <dgm:prSet presAssocID="{B99BF030-C106-4766-A304-F656AE750EB6}" presName="LevelTwoTextNode" presStyleLbl="node4" presStyleIdx="23" presStyleCnt="45" custScaleX="192594" custScaleY="215713">
        <dgm:presLayoutVars>
          <dgm:chPref val="3"/>
        </dgm:presLayoutVars>
      </dgm:prSet>
      <dgm:spPr/>
    </dgm:pt>
    <dgm:pt modelId="{B38419E2-31E1-48CA-839E-FB5BD03B349E}" type="pres">
      <dgm:prSet presAssocID="{B99BF030-C106-4766-A304-F656AE750EB6}" presName="level3hierChild" presStyleCnt="0"/>
      <dgm:spPr/>
    </dgm:pt>
    <dgm:pt modelId="{B113D5AC-2036-485C-BBAF-87D8582152ED}" type="pres">
      <dgm:prSet presAssocID="{3D327960-C3FE-4165-9D8D-29B0B1DB4893}" presName="conn2-1" presStyleLbl="parChTrans1D4" presStyleIdx="24" presStyleCnt="45" custScaleX="2000000" custScaleY="2000000"/>
      <dgm:spPr/>
    </dgm:pt>
    <dgm:pt modelId="{039AE02C-98A0-4E78-BE22-D9FAEF6BB739}" type="pres">
      <dgm:prSet presAssocID="{3D327960-C3FE-4165-9D8D-29B0B1DB4893}" presName="connTx" presStyleLbl="parChTrans1D4" presStyleIdx="24" presStyleCnt="45"/>
      <dgm:spPr/>
    </dgm:pt>
    <dgm:pt modelId="{BC35639B-94F3-4968-9B50-C4DF8DBAA061}" type="pres">
      <dgm:prSet presAssocID="{D23D4A9E-A31F-4594-A8B9-65B3BFEDE76E}" presName="root2" presStyleCnt="0"/>
      <dgm:spPr/>
    </dgm:pt>
    <dgm:pt modelId="{B6EF51AE-333E-412E-AB87-5F509A45AA70}" type="pres">
      <dgm:prSet presAssocID="{D23D4A9E-A31F-4594-A8B9-65B3BFEDE76E}" presName="LevelTwoTextNode" presStyleLbl="node4" presStyleIdx="24" presStyleCnt="45" custScaleX="159565" custScaleY="145182" custLinFactNeighborX="74089" custLinFactNeighborY="23550">
        <dgm:presLayoutVars>
          <dgm:chPref val="3"/>
        </dgm:presLayoutVars>
      </dgm:prSet>
      <dgm:spPr/>
    </dgm:pt>
    <dgm:pt modelId="{1A9F2FCD-ECC8-4E25-8BBA-5BDC14D44B8D}" type="pres">
      <dgm:prSet presAssocID="{D23D4A9E-A31F-4594-A8B9-65B3BFEDE76E}" presName="level3hierChild" presStyleCnt="0"/>
      <dgm:spPr/>
    </dgm:pt>
    <dgm:pt modelId="{D838621D-0585-49F5-861C-3EC72B4FCEE4}" type="pres">
      <dgm:prSet presAssocID="{0949DDF1-FDB8-4FF1-BB7D-4D820A7AFC7E}" presName="conn2-1" presStyleLbl="parChTrans1D4" presStyleIdx="25" presStyleCnt="45" custScaleX="2000000" custScaleY="2000000"/>
      <dgm:spPr/>
    </dgm:pt>
    <dgm:pt modelId="{2F303262-1FE8-4F02-9D39-D52F623C9C50}" type="pres">
      <dgm:prSet presAssocID="{0949DDF1-FDB8-4FF1-BB7D-4D820A7AFC7E}" presName="connTx" presStyleLbl="parChTrans1D4" presStyleIdx="25" presStyleCnt="45"/>
      <dgm:spPr/>
    </dgm:pt>
    <dgm:pt modelId="{4B76A6FD-2447-44CA-B802-04EAF0E3058B}" type="pres">
      <dgm:prSet presAssocID="{144B81E1-6105-47DD-AF67-BCC269910E05}" presName="root2" presStyleCnt="0"/>
      <dgm:spPr/>
    </dgm:pt>
    <dgm:pt modelId="{E74EEEF5-8924-42CB-B3FD-E2A912EE51D4}" type="pres">
      <dgm:prSet presAssocID="{144B81E1-6105-47DD-AF67-BCC269910E05}" presName="LevelTwoTextNode" presStyleLbl="node4" presStyleIdx="25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5AC0DBD1-6990-4E53-B081-8B29C675528C}" type="pres">
      <dgm:prSet presAssocID="{144B81E1-6105-47DD-AF67-BCC269910E05}" presName="level3hierChild" presStyleCnt="0"/>
      <dgm:spPr/>
    </dgm:pt>
    <dgm:pt modelId="{AF81E124-37EF-4814-BC31-4F76F289225F}" type="pres">
      <dgm:prSet presAssocID="{1DAFBFBD-6207-436B-8277-E796C3BDA593}" presName="conn2-1" presStyleLbl="parChTrans1D4" presStyleIdx="26" presStyleCnt="45" custScaleX="2000000" custScaleY="2000000"/>
      <dgm:spPr/>
    </dgm:pt>
    <dgm:pt modelId="{B0E693EA-F944-40C6-AF3A-C95FA9835AA1}" type="pres">
      <dgm:prSet presAssocID="{1DAFBFBD-6207-436B-8277-E796C3BDA593}" presName="connTx" presStyleLbl="parChTrans1D4" presStyleIdx="26" presStyleCnt="45"/>
      <dgm:spPr/>
    </dgm:pt>
    <dgm:pt modelId="{140CED20-88F6-4E6A-BB31-9C6779B1D0F1}" type="pres">
      <dgm:prSet presAssocID="{F3BDC84E-C973-43E4-AB02-6A52D1C3EEFF}" presName="root2" presStyleCnt="0"/>
      <dgm:spPr/>
    </dgm:pt>
    <dgm:pt modelId="{2D779BFF-1ADB-42EF-9E48-F721FAFBDA3E}" type="pres">
      <dgm:prSet presAssocID="{F3BDC84E-C973-43E4-AB02-6A52D1C3EEFF}" presName="LevelTwoTextNode" presStyleLbl="node4" presStyleIdx="26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00337A75-1D72-4114-91B8-EE366378AC2C}" type="pres">
      <dgm:prSet presAssocID="{F3BDC84E-C973-43E4-AB02-6A52D1C3EEFF}" presName="level3hierChild" presStyleCnt="0"/>
      <dgm:spPr/>
    </dgm:pt>
    <dgm:pt modelId="{79174004-620B-40DF-92E3-477EFFAC8742}" type="pres">
      <dgm:prSet presAssocID="{9612688E-35EB-4F43-AF23-91B28D422BAD}" presName="conn2-1" presStyleLbl="parChTrans1D4" presStyleIdx="27" presStyleCnt="45" custScaleX="2000000" custScaleY="2000000"/>
      <dgm:spPr/>
    </dgm:pt>
    <dgm:pt modelId="{87A69A55-6571-4FE9-B2E8-131ACA9975CA}" type="pres">
      <dgm:prSet presAssocID="{9612688E-35EB-4F43-AF23-91B28D422BAD}" presName="connTx" presStyleLbl="parChTrans1D4" presStyleIdx="27" presStyleCnt="45"/>
      <dgm:spPr/>
    </dgm:pt>
    <dgm:pt modelId="{283DB509-E510-497A-AEDD-F9FDBF2D9304}" type="pres">
      <dgm:prSet presAssocID="{8A1CD4A6-484F-48B2-81E2-1E302EA51E71}" presName="root2" presStyleCnt="0"/>
      <dgm:spPr/>
    </dgm:pt>
    <dgm:pt modelId="{ABB3D673-791F-4324-BC5E-8CDE58440389}" type="pres">
      <dgm:prSet presAssocID="{8A1CD4A6-484F-48B2-81E2-1E302EA51E71}" presName="LevelTwoTextNode" presStyleLbl="node4" presStyleIdx="27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7AFBDAE5-7AF8-4742-935A-CDE21F4A0168}" type="pres">
      <dgm:prSet presAssocID="{8A1CD4A6-484F-48B2-81E2-1E302EA51E71}" presName="level3hierChild" presStyleCnt="0"/>
      <dgm:spPr/>
    </dgm:pt>
    <dgm:pt modelId="{6CBAFFF2-D6F8-4193-AA9C-B1FB8B8D9BF5}" type="pres">
      <dgm:prSet presAssocID="{93237540-BD43-4F89-B836-2427AD78C068}" presName="conn2-1" presStyleLbl="parChTrans1D4" presStyleIdx="28" presStyleCnt="45" custScaleX="2000000" custScaleY="2000000"/>
      <dgm:spPr/>
    </dgm:pt>
    <dgm:pt modelId="{EB69F997-9C62-43B2-A5D5-5C0521478604}" type="pres">
      <dgm:prSet presAssocID="{93237540-BD43-4F89-B836-2427AD78C068}" presName="connTx" presStyleLbl="parChTrans1D4" presStyleIdx="28" presStyleCnt="45"/>
      <dgm:spPr/>
    </dgm:pt>
    <dgm:pt modelId="{8FA05DED-4F39-4903-B6DC-CF86FE898048}" type="pres">
      <dgm:prSet presAssocID="{134973E0-D8B7-4CAF-A043-0E04DECE426B}" presName="root2" presStyleCnt="0"/>
      <dgm:spPr/>
    </dgm:pt>
    <dgm:pt modelId="{5059B11F-AC5F-45A9-A900-DAC4D06C2840}" type="pres">
      <dgm:prSet presAssocID="{134973E0-D8B7-4CAF-A043-0E04DECE426B}" presName="LevelTwoTextNode" presStyleLbl="node4" presStyleIdx="28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3F008DA3-6499-4C39-9605-01BD44E9CE98}" type="pres">
      <dgm:prSet presAssocID="{134973E0-D8B7-4CAF-A043-0E04DECE426B}" presName="level3hierChild" presStyleCnt="0"/>
      <dgm:spPr/>
    </dgm:pt>
    <dgm:pt modelId="{92B9B059-9F2B-401A-848B-BFD07125E98C}" type="pres">
      <dgm:prSet presAssocID="{BA85CDE4-6134-4CD6-85F1-23D3F4BE7668}" presName="conn2-1" presStyleLbl="parChTrans1D4" presStyleIdx="29" presStyleCnt="45"/>
      <dgm:spPr/>
    </dgm:pt>
    <dgm:pt modelId="{18880FFC-0888-41CA-87D5-05666549F8E1}" type="pres">
      <dgm:prSet presAssocID="{BA85CDE4-6134-4CD6-85F1-23D3F4BE7668}" presName="connTx" presStyleLbl="parChTrans1D4" presStyleIdx="29" presStyleCnt="45"/>
      <dgm:spPr/>
    </dgm:pt>
    <dgm:pt modelId="{49F8C207-E4F2-4EBB-AB95-D3795FC5F9DF}" type="pres">
      <dgm:prSet presAssocID="{0574AD7E-3A53-4421-B360-9A9A8E171E07}" presName="root2" presStyleCnt="0"/>
      <dgm:spPr/>
    </dgm:pt>
    <dgm:pt modelId="{0AD5818A-B1A8-45B1-A644-2B3CEBBF448C}" type="pres">
      <dgm:prSet presAssocID="{0574AD7E-3A53-4421-B360-9A9A8E171E07}" presName="LevelTwoTextNode" presStyleLbl="node4" presStyleIdx="29" presStyleCnt="45" custScaleX="158503" custScaleY="170774" custLinFactNeighborX="74994" custLinFactNeighborY="11722">
        <dgm:presLayoutVars>
          <dgm:chPref val="3"/>
        </dgm:presLayoutVars>
      </dgm:prSet>
      <dgm:spPr/>
    </dgm:pt>
    <dgm:pt modelId="{E7C6181B-5014-4F7F-A763-990D485964CF}" type="pres">
      <dgm:prSet presAssocID="{0574AD7E-3A53-4421-B360-9A9A8E171E07}" presName="level3hierChild" presStyleCnt="0"/>
      <dgm:spPr/>
    </dgm:pt>
    <dgm:pt modelId="{0A097289-C0DE-45B2-AF16-2AB38DA0C03D}" type="pres">
      <dgm:prSet presAssocID="{A2F8E943-A3FD-49AA-A001-2381BC7BC082}" presName="conn2-1" presStyleLbl="parChTrans1D4" presStyleIdx="30" presStyleCnt="45"/>
      <dgm:spPr/>
    </dgm:pt>
    <dgm:pt modelId="{6FC44D6B-6041-4CDA-A59C-90AD7A20A387}" type="pres">
      <dgm:prSet presAssocID="{A2F8E943-A3FD-49AA-A001-2381BC7BC082}" presName="connTx" presStyleLbl="parChTrans1D4" presStyleIdx="30" presStyleCnt="45"/>
      <dgm:spPr/>
    </dgm:pt>
    <dgm:pt modelId="{802983E6-A2CB-4935-94B5-7120D86F70CE}" type="pres">
      <dgm:prSet presAssocID="{9D20956A-900B-481F-8716-3B0E47C73DF3}" presName="root2" presStyleCnt="0"/>
      <dgm:spPr/>
    </dgm:pt>
    <dgm:pt modelId="{0FBB424F-5F9C-4E14-802E-D4E9300D1B60}" type="pres">
      <dgm:prSet presAssocID="{9D20956A-900B-481F-8716-3B0E47C73DF3}" presName="LevelTwoTextNode" presStyleLbl="node4" presStyleIdx="30" presStyleCnt="45" custScaleX="159732" custScaleY="181464" custLinFactNeighborX="76424" custLinFactNeighborY="8980">
        <dgm:presLayoutVars>
          <dgm:chPref val="3"/>
        </dgm:presLayoutVars>
      </dgm:prSet>
      <dgm:spPr/>
    </dgm:pt>
    <dgm:pt modelId="{9D789418-E863-4415-89D7-C5F692ADA688}" type="pres">
      <dgm:prSet presAssocID="{9D20956A-900B-481F-8716-3B0E47C73DF3}" presName="level3hierChild" presStyleCnt="0"/>
      <dgm:spPr/>
    </dgm:pt>
    <dgm:pt modelId="{8893D5AB-CDAD-4AA4-90F0-DBBF8D69E63F}" type="pres">
      <dgm:prSet presAssocID="{E9010854-6721-4781-9AEE-DB3BCF9C832A}" presName="conn2-1" presStyleLbl="parChTrans1D4" presStyleIdx="31" presStyleCnt="45" custScaleX="2000000" custScaleY="2000000"/>
      <dgm:spPr/>
    </dgm:pt>
    <dgm:pt modelId="{9E826E2E-90CD-4499-BF2A-39C8B9CC3F0F}" type="pres">
      <dgm:prSet presAssocID="{E9010854-6721-4781-9AEE-DB3BCF9C832A}" presName="connTx" presStyleLbl="parChTrans1D4" presStyleIdx="31" presStyleCnt="45"/>
      <dgm:spPr/>
    </dgm:pt>
    <dgm:pt modelId="{0D36E538-F66B-4D0D-B1C9-DF354D3BC970}" type="pres">
      <dgm:prSet presAssocID="{4C76EB69-E30C-465B-8647-808975E39A35}" presName="root2" presStyleCnt="0"/>
      <dgm:spPr/>
    </dgm:pt>
    <dgm:pt modelId="{E88B2834-3307-43DC-80A8-DC14A8615C9F}" type="pres">
      <dgm:prSet presAssocID="{4C76EB69-E30C-465B-8647-808975E39A35}" presName="LevelTwoTextNode" presStyleLbl="node4" presStyleIdx="31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3AE76608-E672-4732-BAC8-44D5F6B68009}" type="pres">
      <dgm:prSet presAssocID="{4C76EB69-E30C-465B-8647-808975E39A35}" presName="level3hierChild" presStyleCnt="0"/>
      <dgm:spPr/>
    </dgm:pt>
    <dgm:pt modelId="{211D2E9D-1292-413C-A90C-FBC758731430}" type="pres">
      <dgm:prSet presAssocID="{7173C230-0771-486F-9343-0DD047F267AC}" presName="conn2-1" presStyleLbl="parChTrans1D4" presStyleIdx="32" presStyleCnt="45" custScaleX="2000000" custScaleY="2000000"/>
      <dgm:spPr/>
    </dgm:pt>
    <dgm:pt modelId="{7E2DD124-576A-40BA-A4DE-79AA1BD44C95}" type="pres">
      <dgm:prSet presAssocID="{7173C230-0771-486F-9343-0DD047F267AC}" presName="connTx" presStyleLbl="parChTrans1D4" presStyleIdx="32" presStyleCnt="45"/>
      <dgm:spPr/>
    </dgm:pt>
    <dgm:pt modelId="{020EFE11-8F85-489B-8D8B-0BFB4068B015}" type="pres">
      <dgm:prSet presAssocID="{BA5377B8-5410-4481-B634-811E22DF0DCA}" presName="root2" presStyleCnt="0"/>
      <dgm:spPr/>
    </dgm:pt>
    <dgm:pt modelId="{86B9865E-710E-4EFA-9F78-470F595020BF}" type="pres">
      <dgm:prSet presAssocID="{BA5377B8-5410-4481-B634-811E22DF0DCA}" presName="LevelTwoTextNode" presStyleLbl="node4" presStyleIdx="32" presStyleCnt="45" custScaleX="192594" custScaleY="440000">
        <dgm:presLayoutVars>
          <dgm:chPref val="3"/>
        </dgm:presLayoutVars>
      </dgm:prSet>
      <dgm:spPr/>
    </dgm:pt>
    <dgm:pt modelId="{3288863F-F994-47A1-A98E-A8C907692F9F}" type="pres">
      <dgm:prSet presAssocID="{BA5377B8-5410-4481-B634-811E22DF0DCA}" presName="level3hierChild" presStyleCnt="0"/>
      <dgm:spPr/>
    </dgm:pt>
    <dgm:pt modelId="{F602FD55-90C3-4ADA-8973-AD7F6A82D77C}" type="pres">
      <dgm:prSet presAssocID="{F1BEE762-E915-453C-B4E8-AA435153ACB4}" presName="conn2-1" presStyleLbl="parChTrans1D4" presStyleIdx="33" presStyleCnt="45" custScaleX="2000000" custScaleY="2000000"/>
      <dgm:spPr/>
    </dgm:pt>
    <dgm:pt modelId="{C2EDA50F-D597-4F1D-A2E6-94B7C204C038}" type="pres">
      <dgm:prSet presAssocID="{F1BEE762-E915-453C-B4E8-AA435153ACB4}" presName="connTx" presStyleLbl="parChTrans1D4" presStyleIdx="33" presStyleCnt="45"/>
      <dgm:spPr/>
    </dgm:pt>
    <dgm:pt modelId="{F2693937-70AF-43F3-81F5-E3D07FA51F36}" type="pres">
      <dgm:prSet presAssocID="{878F51A9-87AC-4D83-9DB0-3CE07D4EAC68}" presName="root2" presStyleCnt="0"/>
      <dgm:spPr/>
    </dgm:pt>
    <dgm:pt modelId="{165A655C-CB08-4835-AED7-D410AA95E2CB}" type="pres">
      <dgm:prSet presAssocID="{878F51A9-87AC-4D83-9DB0-3CE07D4EAC68}" presName="LevelTwoTextNode" presStyleLbl="node4" presStyleIdx="33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453CAE38-E46D-4479-8872-C0B5E9D205FE}" type="pres">
      <dgm:prSet presAssocID="{878F51A9-87AC-4D83-9DB0-3CE07D4EAC68}" presName="level3hierChild" presStyleCnt="0"/>
      <dgm:spPr/>
    </dgm:pt>
    <dgm:pt modelId="{FC7B4A3C-4E0E-441D-9731-7BCC08B40A41}" type="pres">
      <dgm:prSet presAssocID="{C2DF0D8F-E5F9-4070-A299-878176D52127}" presName="conn2-1" presStyleLbl="parChTrans1D4" presStyleIdx="34" presStyleCnt="45" custScaleX="2000000" custScaleY="2000000"/>
      <dgm:spPr/>
    </dgm:pt>
    <dgm:pt modelId="{85FFFC1A-3BF8-4800-977E-AE05D24AA7E3}" type="pres">
      <dgm:prSet presAssocID="{C2DF0D8F-E5F9-4070-A299-878176D52127}" presName="connTx" presStyleLbl="parChTrans1D4" presStyleIdx="34" presStyleCnt="45"/>
      <dgm:spPr/>
    </dgm:pt>
    <dgm:pt modelId="{3B699EE2-4AD0-4A5B-9890-0CBD354709B3}" type="pres">
      <dgm:prSet presAssocID="{3C4EE445-64C9-479E-BBA3-5F337A09D32F}" presName="root2" presStyleCnt="0"/>
      <dgm:spPr/>
    </dgm:pt>
    <dgm:pt modelId="{5539AE74-80AC-4FFE-B0DB-4A07A9C8F5B1}" type="pres">
      <dgm:prSet presAssocID="{3C4EE445-64C9-479E-BBA3-5F337A09D32F}" presName="LevelTwoTextNode" presStyleLbl="node4" presStyleIdx="34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1DE33775-A400-47A6-8ED1-E47F35A55A84}" type="pres">
      <dgm:prSet presAssocID="{3C4EE445-64C9-479E-BBA3-5F337A09D32F}" presName="level3hierChild" presStyleCnt="0"/>
      <dgm:spPr/>
    </dgm:pt>
    <dgm:pt modelId="{EA1254A7-8402-473F-926D-6A95DE0CE4D4}" type="pres">
      <dgm:prSet presAssocID="{93FAAD57-9E96-495B-A498-E0359A0C6D04}" presName="conn2-1" presStyleLbl="parChTrans1D4" presStyleIdx="35" presStyleCnt="45" custScaleX="2000000" custScaleY="2000000"/>
      <dgm:spPr/>
    </dgm:pt>
    <dgm:pt modelId="{FD7195DE-3AC4-4378-B675-356F3799171B}" type="pres">
      <dgm:prSet presAssocID="{93FAAD57-9E96-495B-A498-E0359A0C6D04}" presName="connTx" presStyleLbl="parChTrans1D4" presStyleIdx="35" presStyleCnt="45"/>
      <dgm:spPr/>
    </dgm:pt>
    <dgm:pt modelId="{C302A504-B37F-4B9A-92CE-891C500EC190}" type="pres">
      <dgm:prSet presAssocID="{123E2888-3C33-42B5-B5E1-054846E6D0F1}" presName="root2" presStyleCnt="0"/>
      <dgm:spPr/>
    </dgm:pt>
    <dgm:pt modelId="{1C37301F-4FE5-43D3-BE01-139FF83B07C7}" type="pres">
      <dgm:prSet presAssocID="{123E2888-3C33-42B5-B5E1-054846E6D0F1}" presName="LevelTwoTextNode" presStyleLbl="node4" presStyleIdx="35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1D8566DA-CB08-4A89-9B43-F1445C59B023}" type="pres">
      <dgm:prSet presAssocID="{123E2888-3C33-42B5-B5E1-054846E6D0F1}" presName="level3hierChild" presStyleCnt="0"/>
      <dgm:spPr/>
    </dgm:pt>
    <dgm:pt modelId="{CDEFD1E1-4B24-41AC-920E-C1041CF899B6}" type="pres">
      <dgm:prSet presAssocID="{67E46FC9-1B93-41BF-96AC-3D0E05AE0036}" presName="conn2-1" presStyleLbl="parChTrans1D4" presStyleIdx="36" presStyleCnt="45" custScaleX="2000000" custScaleY="2000000"/>
      <dgm:spPr/>
    </dgm:pt>
    <dgm:pt modelId="{94D3751F-73A2-473D-AFAD-AFDDD546948F}" type="pres">
      <dgm:prSet presAssocID="{67E46FC9-1B93-41BF-96AC-3D0E05AE0036}" presName="connTx" presStyleLbl="parChTrans1D4" presStyleIdx="36" presStyleCnt="45"/>
      <dgm:spPr/>
    </dgm:pt>
    <dgm:pt modelId="{4569B0F4-27AA-4AA8-A223-370B222AC3EE}" type="pres">
      <dgm:prSet presAssocID="{88316BAA-22FD-46C1-A270-A7DF0C241508}" presName="root2" presStyleCnt="0"/>
      <dgm:spPr/>
    </dgm:pt>
    <dgm:pt modelId="{A2CBDDFB-8E89-4C8B-9EF0-D893D6A0046C}" type="pres">
      <dgm:prSet presAssocID="{88316BAA-22FD-46C1-A270-A7DF0C241508}" presName="LevelTwoTextNode" presStyleLbl="node4" presStyleIdx="36" presStyleCnt="45" custScaleX="192594" custScaleY="215713">
        <dgm:presLayoutVars>
          <dgm:chPref val="3"/>
        </dgm:presLayoutVars>
      </dgm:prSet>
      <dgm:spPr/>
    </dgm:pt>
    <dgm:pt modelId="{1EC89ECA-B855-4382-8A38-3F2F6AF4301E}" type="pres">
      <dgm:prSet presAssocID="{88316BAA-22FD-46C1-A270-A7DF0C241508}" presName="level3hierChild" presStyleCnt="0"/>
      <dgm:spPr/>
    </dgm:pt>
    <dgm:pt modelId="{7FCC78CE-E475-4B64-AE5E-05B1B10D0D67}" type="pres">
      <dgm:prSet presAssocID="{76C986D7-6CF5-4120-8F54-2662603CF0F6}" presName="conn2-1" presStyleLbl="parChTrans1D4" presStyleIdx="37" presStyleCnt="45" custScaleX="2000000" custScaleY="2000000"/>
      <dgm:spPr/>
    </dgm:pt>
    <dgm:pt modelId="{107A0849-D392-4965-BD45-9FCBFC9254AF}" type="pres">
      <dgm:prSet presAssocID="{76C986D7-6CF5-4120-8F54-2662603CF0F6}" presName="connTx" presStyleLbl="parChTrans1D4" presStyleIdx="37" presStyleCnt="45"/>
      <dgm:spPr/>
    </dgm:pt>
    <dgm:pt modelId="{D19B396D-B997-480E-8130-E9F6318B4858}" type="pres">
      <dgm:prSet presAssocID="{7743EC08-4107-4FE4-8CCA-842AFB9E2959}" presName="root2" presStyleCnt="0"/>
      <dgm:spPr/>
    </dgm:pt>
    <dgm:pt modelId="{DEAD600F-3262-443F-A074-1B907DDC1711}" type="pres">
      <dgm:prSet presAssocID="{7743EC08-4107-4FE4-8CCA-842AFB9E2959}" presName="LevelTwoTextNode" presStyleLbl="node4" presStyleIdx="37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1F8B8F95-492D-4BF6-8EF8-720DD707151C}" type="pres">
      <dgm:prSet presAssocID="{7743EC08-4107-4FE4-8CCA-842AFB9E2959}" presName="level3hierChild" presStyleCnt="0"/>
      <dgm:spPr/>
    </dgm:pt>
    <dgm:pt modelId="{B8669AF0-50F6-40DC-BD05-911531CDDC4F}" type="pres">
      <dgm:prSet presAssocID="{67F140AB-1A5A-4533-A163-618EAA59C49C}" presName="conn2-1" presStyleLbl="parChTrans1D4" presStyleIdx="38" presStyleCnt="45" custScaleX="2000000" custScaleY="2000000"/>
      <dgm:spPr/>
    </dgm:pt>
    <dgm:pt modelId="{E6DD5189-4317-4A61-9A9B-0BF3E999FDD5}" type="pres">
      <dgm:prSet presAssocID="{67F140AB-1A5A-4533-A163-618EAA59C49C}" presName="connTx" presStyleLbl="parChTrans1D4" presStyleIdx="38" presStyleCnt="45"/>
      <dgm:spPr/>
    </dgm:pt>
    <dgm:pt modelId="{BCFCBAA6-0EF1-46C0-BBD1-8124712E119C}" type="pres">
      <dgm:prSet presAssocID="{3D6B856B-6B52-45B3-A248-690B6DE75693}" presName="root2" presStyleCnt="0"/>
      <dgm:spPr/>
    </dgm:pt>
    <dgm:pt modelId="{12933F36-777D-48D9-9DFC-FE0F0A111672}" type="pres">
      <dgm:prSet presAssocID="{3D6B856B-6B52-45B3-A248-690B6DE75693}" presName="LevelTwoTextNode" presStyleLbl="node4" presStyleIdx="38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7D2DBB4D-0E36-4312-9528-29F35006535D}" type="pres">
      <dgm:prSet presAssocID="{3D6B856B-6B52-45B3-A248-690B6DE75693}" presName="level3hierChild" presStyleCnt="0"/>
      <dgm:spPr/>
    </dgm:pt>
    <dgm:pt modelId="{873D2BEC-C314-4E7F-B6D4-5FA8945473B4}" type="pres">
      <dgm:prSet presAssocID="{6BA7279B-0E0F-41DA-8820-C3876AEF3E5D}" presName="conn2-1" presStyleLbl="parChTrans1D4" presStyleIdx="39" presStyleCnt="45" custScaleX="2000000" custScaleY="2000000"/>
      <dgm:spPr/>
    </dgm:pt>
    <dgm:pt modelId="{ED048AED-C322-4867-8309-6E4BE01D4FDD}" type="pres">
      <dgm:prSet presAssocID="{6BA7279B-0E0F-41DA-8820-C3876AEF3E5D}" presName="connTx" presStyleLbl="parChTrans1D4" presStyleIdx="39" presStyleCnt="45"/>
      <dgm:spPr/>
    </dgm:pt>
    <dgm:pt modelId="{5AE45F05-E13D-4BFF-AB96-655B82AC4070}" type="pres">
      <dgm:prSet presAssocID="{6BF8A3AB-F81B-4E9B-8F27-77A1FC6E405F}" presName="root2" presStyleCnt="0"/>
      <dgm:spPr/>
    </dgm:pt>
    <dgm:pt modelId="{D392CA94-F1EA-43A9-ADB4-B086D655BE39}" type="pres">
      <dgm:prSet presAssocID="{6BF8A3AB-F81B-4E9B-8F27-77A1FC6E405F}" presName="LevelTwoTextNode" presStyleLbl="node4" presStyleIdx="39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4974F808-8410-4435-9739-5AE3E38FD267}" type="pres">
      <dgm:prSet presAssocID="{6BF8A3AB-F81B-4E9B-8F27-77A1FC6E405F}" presName="level3hierChild" presStyleCnt="0"/>
      <dgm:spPr/>
    </dgm:pt>
    <dgm:pt modelId="{8367AD6E-F5ED-4238-902C-24A1B3036E28}" type="pres">
      <dgm:prSet presAssocID="{FED5B552-8AF3-4FA7-A189-DF9736A032BD}" presName="conn2-1" presStyleLbl="parChTrans1D4" presStyleIdx="40" presStyleCnt="45" custScaleX="2000000" custScaleY="2000000"/>
      <dgm:spPr/>
    </dgm:pt>
    <dgm:pt modelId="{EDDC873E-75AD-4DFF-8169-7BE894EA7611}" type="pres">
      <dgm:prSet presAssocID="{FED5B552-8AF3-4FA7-A189-DF9736A032BD}" presName="connTx" presStyleLbl="parChTrans1D4" presStyleIdx="40" presStyleCnt="45"/>
      <dgm:spPr/>
    </dgm:pt>
    <dgm:pt modelId="{CBF9E2D7-1EB0-425C-82E7-4D0C258F19BA}" type="pres">
      <dgm:prSet presAssocID="{41DC10F7-639B-4E67-9CAD-440E4A83AA9F}" presName="root2" presStyleCnt="0"/>
      <dgm:spPr/>
    </dgm:pt>
    <dgm:pt modelId="{06B4D8FB-1AED-4098-AA1F-A2C55CB14000}" type="pres">
      <dgm:prSet presAssocID="{41DC10F7-639B-4E67-9CAD-440E4A83AA9F}" presName="LevelTwoTextNode" presStyleLbl="node4" presStyleIdx="40" presStyleCnt="45" custScaleX="192594" custScaleY="215713" custLinFactNeighborY="-53480">
        <dgm:presLayoutVars>
          <dgm:chPref val="3"/>
        </dgm:presLayoutVars>
      </dgm:prSet>
      <dgm:spPr/>
    </dgm:pt>
    <dgm:pt modelId="{232A35F6-C8ED-459C-8543-2E246947AF6A}" type="pres">
      <dgm:prSet presAssocID="{41DC10F7-639B-4E67-9CAD-440E4A83AA9F}" presName="level3hierChild" presStyleCnt="0"/>
      <dgm:spPr/>
    </dgm:pt>
    <dgm:pt modelId="{026ECFC0-94F6-4175-9179-484D5636F6AA}" type="pres">
      <dgm:prSet presAssocID="{3DA5B812-FCAF-4B70-B873-35391ACC5503}" presName="conn2-1" presStyleLbl="parChTrans1D4" presStyleIdx="41" presStyleCnt="45" custScaleX="2000000" custScaleY="2000000"/>
      <dgm:spPr/>
    </dgm:pt>
    <dgm:pt modelId="{49202089-41B8-4862-BE2A-2DAA3B591D67}" type="pres">
      <dgm:prSet presAssocID="{3DA5B812-FCAF-4B70-B873-35391ACC5503}" presName="connTx" presStyleLbl="parChTrans1D4" presStyleIdx="41" presStyleCnt="45"/>
      <dgm:spPr/>
    </dgm:pt>
    <dgm:pt modelId="{8EA6A034-674B-44C2-91B2-2484398E0BE2}" type="pres">
      <dgm:prSet presAssocID="{C6125799-B439-4B4B-9C95-6C4A6638FFB3}" presName="root2" presStyleCnt="0"/>
      <dgm:spPr/>
    </dgm:pt>
    <dgm:pt modelId="{1EAD8B99-970E-4DFF-BFAB-A89DFEB1E655}" type="pres">
      <dgm:prSet presAssocID="{C6125799-B439-4B4B-9C95-6C4A6638FFB3}" presName="LevelTwoTextNode" presStyleLbl="node4" presStyleIdx="41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63DA3887-4071-446F-942D-E2235332FA3D}" type="pres">
      <dgm:prSet presAssocID="{C6125799-B439-4B4B-9C95-6C4A6638FFB3}" presName="level3hierChild" presStyleCnt="0"/>
      <dgm:spPr/>
    </dgm:pt>
    <dgm:pt modelId="{7F2BD9BF-6981-4058-B879-0D2B8666C031}" type="pres">
      <dgm:prSet presAssocID="{AB518CE2-C9C8-4F52-91F3-B59445525881}" presName="conn2-1" presStyleLbl="parChTrans1D4" presStyleIdx="42" presStyleCnt="45" custScaleX="2000000" custScaleY="2000000"/>
      <dgm:spPr/>
    </dgm:pt>
    <dgm:pt modelId="{8D45CEA5-905F-462C-99A5-F869D8D2CC48}" type="pres">
      <dgm:prSet presAssocID="{AB518CE2-C9C8-4F52-91F3-B59445525881}" presName="connTx" presStyleLbl="parChTrans1D4" presStyleIdx="42" presStyleCnt="45"/>
      <dgm:spPr/>
    </dgm:pt>
    <dgm:pt modelId="{2AA87456-CE7B-46C4-A14B-F942094C5FE5}" type="pres">
      <dgm:prSet presAssocID="{51A0909B-8E12-41C3-A33D-F446880B0FEA}" presName="root2" presStyleCnt="0"/>
      <dgm:spPr/>
    </dgm:pt>
    <dgm:pt modelId="{40D525DC-2F70-4803-ADE0-B192713770C1}" type="pres">
      <dgm:prSet presAssocID="{51A0909B-8E12-41C3-A33D-F446880B0FEA}" presName="LevelTwoTextNode" presStyleLbl="node4" presStyleIdx="42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9348A8E2-3F9D-45D5-9B18-58B57D5D9759}" type="pres">
      <dgm:prSet presAssocID="{51A0909B-8E12-41C3-A33D-F446880B0FEA}" presName="level3hierChild" presStyleCnt="0"/>
      <dgm:spPr/>
    </dgm:pt>
    <dgm:pt modelId="{5F488621-0A02-49D0-B353-5A906905211B}" type="pres">
      <dgm:prSet presAssocID="{DEF7AD74-3FFD-4EAC-B27B-E358CBB1F4DB}" presName="conn2-1" presStyleLbl="parChTrans1D4" presStyleIdx="43" presStyleCnt="45" custScaleX="2000000" custScaleY="2000000"/>
      <dgm:spPr/>
    </dgm:pt>
    <dgm:pt modelId="{B1543124-B756-49FF-B197-74D134CB6C64}" type="pres">
      <dgm:prSet presAssocID="{DEF7AD74-3FFD-4EAC-B27B-E358CBB1F4DB}" presName="connTx" presStyleLbl="parChTrans1D4" presStyleIdx="43" presStyleCnt="45"/>
      <dgm:spPr/>
    </dgm:pt>
    <dgm:pt modelId="{869A8CBC-5A5F-440E-946B-412419D78D69}" type="pres">
      <dgm:prSet presAssocID="{7A4D29C4-74D7-4081-92DF-3C5AFB2A6EE3}" presName="root2" presStyleCnt="0"/>
      <dgm:spPr/>
    </dgm:pt>
    <dgm:pt modelId="{1A621B12-E0D6-4C63-807C-789705313CAD}" type="pres">
      <dgm:prSet presAssocID="{7A4D29C4-74D7-4081-92DF-3C5AFB2A6EE3}" presName="LevelTwoTextNode" presStyleLbl="node4" presStyleIdx="43" presStyleCnt="45" custScaleX="159565" custScaleY="145182" custLinFactNeighborX="74089" custLinFactNeighborY="13886">
        <dgm:presLayoutVars>
          <dgm:chPref val="3"/>
        </dgm:presLayoutVars>
      </dgm:prSet>
      <dgm:spPr/>
    </dgm:pt>
    <dgm:pt modelId="{0C197183-3046-4EF9-9F1A-4253CDB6324F}" type="pres">
      <dgm:prSet presAssocID="{7A4D29C4-74D7-4081-92DF-3C5AFB2A6EE3}" presName="level3hierChild" presStyleCnt="0"/>
      <dgm:spPr/>
    </dgm:pt>
    <dgm:pt modelId="{238929AF-CBE0-48FE-996D-0C678986EFA2}" type="pres">
      <dgm:prSet presAssocID="{25924D0A-9EE5-4945-A72A-2512FF4EB85B}" presName="conn2-1" presStyleLbl="parChTrans1D4" presStyleIdx="44" presStyleCnt="45" custScaleX="2000000" custScaleY="2000000"/>
      <dgm:spPr/>
    </dgm:pt>
    <dgm:pt modelId="{15287742-D15B-4630-8575-8DFDBADDCBB4}" type="pres">
      <dgm:prSet presAssocID="{25924D0A-9EE5-4945-A72A-2512FF4EB85B}" presName="connTx" presStyleLbl="parChTrans1D4" presStyleIdx="44" presStyleCnt="45"/>
      <dgm:spPr/>
    </dgm:pt>
    <dgm:pt modelId="{4D0C773D-A2C6-4D0D-A51A-1742D0F48BDD}" type="pres">
      <dgm:prSet presAssocID="{23F5AA26-B098-4DCC-A982-9A498E7538D8}" presName="root2" presStyleCnt="0"/>
      <dgm:spPr/>
    </dgm:pt>
    <dgm:pt modelId="{C59CCD35-0C9A-4F2F-BA1E-982E820E1C09}" type="pres">
      <dgm:prSet presAssocID="{23F5AA26-B098-4DCC-A982-9A498E7538D8}" presName="LevelTwoTextNode" presStyleLbl="node4" presStyleIdx="44" presStyleCnt="45" custScaleX="192594" custScaleY="215713">
        <dgm:presLayoutVars>
          <dgm:chPref val="3"/>
        </dgm:presLayoutVars>
      </dgm:prSet>
      <dgm:spPr/>
    </dgm:pt>
    <dgm:pt modelId="{10FCD3BF-5141-4755-9A7C-3E424A6613A5}" type="pres">
      <dgm:prSet presAssocID="{23F5AA26-B098-4DCC-A982-9A498E7538D8}" presName="level3hierChild" presStyleCnt="0"/>
      <dgm:spPr/>
    </dgm:pt>
    <dgm:pt modelId="{682103DB-0123-49C6-99ED-6056530C13C4}" type="pres">
      <dgm:prSet presAssocID="{01EF31AE-3603-48F2-B5A2-5E36BA583E46}" presName="conn2-1" presStyleLbl="parChTrans1D3" presStyleIdx="2" presStyleCnt="4" custScaleX="2000000" custScaleY="2000000"/>
      <dgm:spPr/>
    </dgm:pt>
    <dgm:pt modelId="{D4B174F7-709C-4B25-B314-EBB69330EB91}" type="pres">
      <dgm:prSet presAssocID="{01EF31AE-3603-48F2-B5A2-5E36BA583E46}" presName="connTx" presStyleLbl="parChTrans1D3" presStyleIdx="2" presStyleCnt="4"/>
      <dgm:spPr/>
    </dgm:pt>
    <dgm:pt modelId="{ECADBB13-1B7D-4F2B-8E0B-3523DFDAEA39}" type="pres">
      <dgm:prSet presAssocID="{71C2557E-0980-4593-A772-49796DDEDD3C}" presName="root2" presStyleCnt="0"/>
      <dgm:spPr/>
    </dgm:pt>
    <dgm:pt modelId="{EAC56895-EBF4-44CA-AF66-0A888BB2A161}" type="pres">
      <dgm:prSet presAssocID="{71C2557E-0980-4593-A772-49796DDEDD3C}" presName="LevelTwoTextNode" presStyleLbl="node3" presStyleIdx="2" presStyleCnt="4" custScaleX="192594" custScaleY="442408" custLinFactY="1200000" custLinFactNeighborX="-41319" custLinFactNeighborY="1201395">
        <dgm:presLayoutVars>
          <dgm:chPref val="3"/>
        </dgm:presLayoutVars>
      </dgm:prSet>
      <dgm:spPr/>
    </dgm:pt>
    <dgm:pt modelId="{AD02D12C-E5DB-4909-AA69-5B111AB53D33}" type="pres">
      <dgm:prSet presAssocID="{71C2557E-0980-4593-A772-49796DDEDD3C}" presName="level3hierChild" presStyleCnt="0"/>
      <dgm:spPr/>
    </dgm:pt>
    <dgm:pt modelId="{A8D13011-5B47-4883-A2FD-46F96341A517}" type="pres">
      <dgm:prSet presAssocID="{B4D8B08F-06F7-4977-A79F-076337EDBA2D}" presName="conn2-1" presStyleLbl="parChTrans1D3" presStyleIdx="3" presStyleCnt="4" custScaleX="2000000" custScaleY="2000000"/>
      <dgm:spPr/>
    </dgm:pt>
    <dgm:pt modelId="{40637E8C-4598-4307-9778-E0DAB3A78D3C}" type="pres">
      <dgm:prSet presAssocID="{B4D8B08F-06F7-4977-A79F-076337EDBA2D}" presName="connTx" presStyleLbl="parChTrans1D3" presStyleIdx="3" presStyleCnt="4"/>
      <dgm:spPr/>
    </dgm:pt>
    <dgm:pt modelId="{360E01D0-3304-4BA7-802B-BA9DCFD03E25}" type="pres">
      <dgm:prSet presAssocID="{C37A27CA-C205-4742-908B-AE88E416817F}" presName="root2" presStyleCnt="0"/>
      <dgm:spPr/>
    </dgm:pt>
    <dgm:pt modelId="{0831CC90-5589-45FF-B479-3CA28EAA9CB6}" type="pres">
      <dgm:prSet presAssocID="{C37A27CA-C205-4742-908B-AE88E416817F}" presName="LevelTwoTextNode" presStyleLbl="node3" presStyleIdx="3" presStyleCnt="4" custAng="10800000" custFlipVert="1" custScaleX="192594" custScaleY="365452" custLinFactY="600000" custLinFactNeighborX="-37540" custLinFactNeighborY="600154">
        <dgm:presLayoutVars>
          <dgm:chPref val="3"/>
        </dgm:presLayoutVars>
      </dgm:prSet>
      <dgm:spPr/>
    </dgm:pt>
    <dgm:pt modelId="{84D0CA39-016A-42AA-9D93-7652F8BFB08A}" type="pres">
      <dgm:prSet presAssocID="{C37A27CA-C205-4742-908B-AE88E416817F}" presName="level3hierChild" presStyleCnt="0"/>
      <dgm:spPr/>
    </dgm:pt>
    <dgm:pt modelId="{7FCD390E-BD6B-418C-A8BC-25B7F995E974}" type="pres">
      <dgm:prSet presAssocID="{F428BE85-B228-491B-BEC9-7B30E61D5196}" presName="conn2-1" presStyleLbl="parChTrans1D2" presStyleIdx="1" presStyleCnt="3"/>
      <dgm:spPr/>
    </dgm:pt>
    <dgm:pt modelId="{84A877D1-38E1-4E39-B574-FD51DD4D3C79}" type="pres">
      <dgm:prSet presAssocID="{F428BE85-B228-491B-BEC9-7B30E61D5196}" presName="connTx" presStyleLbl="parChTrans1D2" presStyleIdx="1" presStyleCnt="3"/>
      <dgm:spPr/>
    </dgm:pt>
    <dgm:pt modelId="{D3C75082-E685-4628-82E7-BF3195ACCC50}" type="pres">
      <dgm:prSet presAssocID="{697B625C-4ED8-4DBB-BCAB-4D87E4DC567E}" presName="root2" presStyleCnt="0"/>
      <dgm:spPr/>
    </dgm:pt>
    <dgm:pt modelId="{11842EDF-9E94-4583-ACE4-05CC94ABA921}" type="pres">
      <dgm:prSet presAssocID="{697B625C-4ED8-4DBB-BCAB-4D87E4DC567E}" presName="LevelTwoTextNode" presStyleLbl="node2" presStyleIdx="1" presStyleCnt="3" custScaleX="130088" custScaleY="342342" custLinFactY="414989" custLinFactNeighborX="-77864" custLinFactNeighborY="500000">
        <dgm:presLayoutVars>
          <dgm:chPref val="3"/>
        </dgm:presLayoutVars>
      </dgm:prSet>
      <dgm:spPr>
        <a:xfrm>
          <a:off x="1074131" y="5066598"/>
          <a:ext cx="535249" cy="163185"/>
        </a:xfrm>
        <a:prstGeom prst="rect">
          <a:avLst/>
        </a:prstGeom>
      </dgm:spPr>
    </dgm:pt>
    <dgm:pt modelId="{279175CD-5468-4D94-9BA0-05DA4FC20ABB}" type="pres">
      <dgm:prSet presAssocID="{697B625C-4ED8-4DBB-BCAB-4D87E4DC567E}" presName="level3hierChild" presStyleCnt="0"/>
      <dgm:spPr/>
    </dgm:pt>
    <dgm:pt modelId="{6976D2F2-BE98-49AA-9F5A-971C5E5BFDFE}" type="pres">
      <dgm:prSet presAssocID="{E0E91CFC-6225-4F0F-98D0-C58A2FC95D91}" presName="conn2-1" presStyleLbl="parChTrans1D2" presStyleIdx="2" presStyleCnt="3"/>
      <dgm:spPr/>
    </dgm:pt>
    <dgm:pt modelId="{74AAAC4F-0B90-4FD5-BA21-50C1D22048F2}" type="pres">
      <dgm:prSet presAssocID="{E0E91CFC-6225-4F0F-98D0-C58A2FC95D91}" presName="connTx" presStyleLbl="parChTrans1D2" presStyleIdx="2" presStyleCnt="3"/>
      <dgm:spPr/>
    </dgm:pt>
    <dgm:pt modelId="{24D0A781-DCA0-46FE-B73B-5F1EDBB4EE67}" type="pres">
      <dgm:prSet presAssocID="{A33EEE8B-2AC4-4F3A-BA33-1EDEB6AA3BE6}" presName="root2" presStyleCnt="0"/>
      <dgm:spPr/>
    </dgm:pt>
    <dgm:pt modelId="{42DF7C33-DAA3-4699-B268-87468C6E72F2}" type="pres">
      <dgm:prSet presAssocID="{A33EEE8B-2AC4-4F3A-BA33-1EDEB6AA3BE6}" presName="LevelTwoTextNode" presStyleLbl="node2" presStyleIdx="2" presStyleCnt="3" custScaleX="134600" custScaleY="335787" custLinFactY="513596" custLinFactNeighborX="-80026" custLinFactNeighborY="600000">
        <dgm:presLayoutVars>
          <dgm:chPref val="3"/>
        </dgm:presLayoutVars>
      </dgm:prSet>
      <dgm:spPr/>
    </dgm:pt>
    <dgm:pt modelId="{DF67A339-E7AA-450E-A103-A6DF50B6E417}" type="pres">
      <dgm:prSet presAssocID="{A33EEE8B-2AC4-4F3A-BA33-1EDEB6AA3BE6}" presName="level3hierChild" presStyleCnt="0"/>
      <dgm:spPr/>
    </dgm:pt>
  </dgm:ptLst>
  <dgm:cxnLst>
    <dgm:cxn modelId="{287E0401-15E8-4DA8-89D5-53C3108A3697}" type="presOf" srcId="{3DA5B812-FCAF-4B70-B873-35391ACC5503}" destId="{49202089-41B8-4862-BE2A-2DAA3B591D67}" srcOrd="1" destOrd="0" presId="urn:microsoft.com/office/officeart/2008/layout/HorizontalMultiLevelHierarchy"/>
    <dgm:cxn modelId="{C5AC0B02-7F8D-460D-A3E5-EECF8F0325FF}" srcId="{88316BAA-22FD-46C1-A270-A7DF0C241508}" destId="{7743EC08-4107-4FE4-8CCA-842AFB9E2959}" srcOrd="0" destOrd="0" parTransId="{76C986D7-6CF5-4120-8F54-2662603CF0F6}" sibTransId="{784EF320-AEE3-4360-88CB-A7FCC220B46A}"/>
    <dgm:cxn modelId="{408B6903-C46E-429C-9CD2-3CDB1ED533C3}" type="presOf" srcId="{3D327960-C3FE-4165-9D8D-29B0B1DB4893}" destId="{039AE02C-98A0-4E78-BE22-D9FAEF6BB739}" srcOrd="1" destOrd="0" presId="urn:microsoft.com/office/officeart/2008/layout/HorizontalMultiLevelHierarchy"/>
    <dgm:cxn modelId="{BDD43C04-425D-46F6-9521-2A7AE8AB4BB8}" srcId="{E3AD61A6-74D1-4608-9B0E-82AE85FBA93C}" destId="{A60813FD-CFA5-40C9-9313-07B6C0107929}" srcOrd="5" destOrd="0" parTransId="{E587F6DA-86A3-4913-8B2C-4B3C0BE4C4C3}" sibTransId="{2DCD8BEF-3CE3-4E00-A250-0EB98E234483}"/>
    <dgm:cxn modelId="{042F7C04-5DF5-4D72-B53B-79D5C799A21D}" type="presOf" srcId="{E0E91CFC-6225-4F0F-98D0-C58A2FC95D91}" destId="{6976D2F2-BE98-49AA-9F5A-971C5E5BFDFE}" srcOrd="0" destOrd="0" presId="urn:microsoft.com/office/officeart/2008/layout/HorizontalMultiLevelHierarchy"/>
    <dgm:cxn modelId="{5C4DF307-70A5-4911-849A-615CE85248F2}" srcId="{41DC10F7-639B-4E67-9CAD-440E4A83AA9F}" destId="{51A0909B-8E12-41C3-A33D-F446880B0FEA}" srcOrd="1" destOrd="0" parTransId="{AB518CE2-C9C8-4F52-91F3-B59445525881}" sibTransId="{67930006-6E6B-4583-B420-57C75254A602}"/>
    <dgm:cxn modelId="{0FE42508-C218-4D98-8ABE-59B96E2976EA}" type="presOf" srcId="{9E54C2FE-D209-4602-B34A-18723BE45D84}" destId="{16FB5054-F412-4397-BC9A-1B6376D94D8A}" srcOrd="0" destOrd="0" presId="urn:microsoft.com/office/officeart/2008/layout/HorizontalMultiLevelHierarchy"/>
    <dgm:cxn modelId="{88309609-3034-4C07-BD8F-A931BF4F05FE}" srcId="{728F5EFF-5A84-42F5-B7AF-F20510ACC80B}" destId="{EDCD8895-9152-4AAA-81D2-33E2906E5B8D}" srcOrd="0" destOrd="0" parTransId="{BD5AF1CB-E135-49F6-8EAF-432C79B2D9D9}" sibTransId="{AFAD6D58-5ACF-4B1F-9B54-D664DD122702}"/>
    <dgm:cxn modelId="{9D4C6A0B-12C2-4385-8F2F-7C5B046C83D4}" srcId="{E6473B5D-652D-413F-A3B8-8EB57B051693}" destId="{8319AB58-E30B-47ED-91D3-4CD8E3F997A1}" srcOrd="1" destOrd="0" parTransId="{696ED623-6756-457E-AF22-02875990AC09}" sibTransId="{B29F2334-9AA4-4706-94DF-08873BF00FB5}"/>
    <dgm:cxn modelId="{5FA3B60B-8DBA-4754-B317-BA4BA67B7E35}" type="presOf" srcId="{123E2888-3C33-42B5-B5E1-054846E6D0F1}" destId="{1C37301F-4FE5-43D3-BE01-139FF83B07C7}" srcOrd="0" destOrd="0" presId="urn:microsoft.com/office/officeart/2008/layout/HorizontalMultiLevelHierarchy"/>
    <dgm:cxn modelId="{EB6AC80B-6CAC-443F-8032-1EAAB0B5F13A}" type="presOf" srcId="{696ED623-6756-457E-AF22-02875990AC09}" destId="{8E274365-4122-448F-ADEF-CE9D216638C5}" srcOrd="0" destOrd="0" presId="urn:microsoft.com/office/officeart/2008/layout/HorizontalMultiLevelHierarchy"/>
    <dgm:cxn modelId="{53ACB40C-7DCD-468D-A0FC-8708AC4AA825}" type="presOf" srcId="{1DAFBFBD-6207-436B-8277-E796C3BDA593}" destId="{AF81E124-37EF-4814-BC31-4F76F289225F}" srcOrd="0" destOrd="0" presId="urn:microsoft.com/office/officeart/2008/layout/HorizontalMultiLevelHierarchy"/>
    <dgm:cxn modelId="{D16D6C0F-9B20-40A4-B996-A3BDAA6BC941}" type="presOf" srcId="{3D327960-C3FE-4165-9D8D-29B0B1DB4893}" destId="{B113D5AC-2036-485C-BBAF-87D8582152ED}" srcOrd="0" destOrd="0" presId="urn:microsoft.com/office/officeart/2008/layout/HorizontalMultiLevelHierarchy"/>
    <dgm:cxn modelId="{8830860F-304A-4F57-AF6A-C5606422E477}" type="presOf" srcId="{A443A0E7-42B3-4CD7-9CC4-ED389EBC41F2}" destId="{B00CE784-86FD-407F-9DC9-96E915F90AF7}" srcOrd="0" destOrd="0" presId="urn:microsoft.com/office/officeart/2008/layout/HorizontalMultiLevelHierarchy"/>
    <dgm:cxn modelId="{370D1D10-F79C-4E3B-B6EF-E524A46D10EB}" type="presOf" srcId="{0633AEC6-6702-4ECA-96E8-9081AE852FDA}" destId="{5DCF934A-44D6-4A0F-B685-436F9FF7C0F8}" srcOrd="0" destOrd="0" presId="urn:microsoft.com/office/officeart/2008/layout/HorizontalMultiLevelHierarchy"/>
    <dgm:cxn modelId="{C0B54D11-B426-40CE-B9F1-D380F2A40E29}" type="presOf" srcId="{F6BAB2D7-87D4-4C9D-83E3-4829877F10BF}" destId="{1F0FD586-C351-49A2-B91F-387EE764EE3D}" srcOrd="0" destOrd="0" presId="urn:microsoft.com/office/officeart/2008/layout/HorizontalMultiLevelHierarchy"/>
    <dgm:cxn modelId="{37477411-6D47-451D-902F-2C620B9BDFC9}" type="presOf" srcId="{01EF31AE-3603-48F2-B5A2-5E36BA583E46}" destId="{682103DB-0123-49C6-99ED-6056530C13C4}" srcOrd="0" destOrd="0" presId="urn:microsoft.com/office/officeart/2008/layout/HorizontalMultiLevelHierarchy"/>
    <dgm:cxn modelId="{FECCD411-89BC-4F29-974C-5F152CF703F6}" srcId="{88316BAA-22FD-46C1-A270-A7DF0C241508}" destId="{6BF8A3AB-F81B-4E9B-8F27-77A1FC6E405F}" srcOrd="2" destOrd="0" parTransId="{6BA7279B-0E0F-41DA-8820-C3876AEF3E5D}" sibTransId="{BE65CFA2-F31D-4DD0-B8F0-FE846E5B1A67}"/>
    <dgm:cxn modelId="{EEBEF613-AC1D-4757-BE8C-AEFF93712D5F}" type="presOf" srcId="{45ABBFC5-A762-4FAA-A746-D306D468CDCD}" destId="{9A560CE6-EB93-47EF-AC4C-813D578BF38C}" srcOrd="1" destOrd="0" presId="urn:microsoft.com/office/officeart/2008/layout/HorizontalMultiLevelHierarchy"/>
    <dgm:cxn modelId="{3B401014-D3B7-44C2-A228-A0E400A55539}" srcId="{B99BF030-C106-4766-A304-F656AE750EB6}" destId="{8A1CD4A6-484F-48B2-81E2-1E302EA51E71}" srcOrd="3" destOrd="0" parTransId="{9612688E-35EB-4F43-AF23-91B28D422BAD}" sibTransId="{0FF529A5-B5C8-42BE-8526-461DDB5AB76C}"/>
    <dgm:cxn modelId="{F6EA5F15-E531-4D3E-801A-E339F863A438}" type="presOf" srcId="{3CEA35FD-393B-465C-B35B-8ED5D86FF1BD}" destId="{232A1DAE-F502-4790-B0FA-F5977E79DE2C}" srcOrd="0" destOrd="0" presId="urn:microsoft.com/office/officeart/2008/layout/HorizontalMultiLevelHierarchy"/>
    <dgm:cxn modelId="{3A78DD15-6EF6-44F9-ADB1-F996B2AD8857}" type="presOf" srcId="{EBBD8F83-0D20-4CE6-A814-EAF63C55D378}" destId="{B31E8D22-3BFD-4616-B7CF-C7E760F5DB02}" srcOrd="0" destOrd="0" presId="urn:microsoft.com/office/officeart/2008/layout/HorizontalMultiLevelHierarchy"/>
    <dgm:cxn modelId="{B7134116-DD75-47FD-A97C-958CB403F237}" srcId="{8319AB58-E30B-47ED-91D3-4CD8E3F997A1}" destId="{BA5377B8-5410-4481-B634-811E22DF0DCA}" srcOrd="6" destOrd="0" parTransId="{7173C230-0771-486F-9343-0DD047F267AC}" sibTransId="{CC468146-83B4-4C57-8368-BC60FCA92E66}"/>
    <dgm:cxn modelId="{C9CE4616-5397-43E2-8B74-B013B76B16BD}" type="presOf" srcId="{71C2557E-0980-4593-A772-49796DDEDD3C}" destId="{EAC56895-EBF4-44CA-AF66-0A888BB2A161}" srcOrd="0" destOrd="0" presId="urn:microsoft.com/office/officeart/2008/layout/HorizontalMultiLevelHierarchy"/>
    <dgm:cxn modelId="{020A3817-C8DB-4DA1-A002-0F9A041A4580}" type="presOf" srcId="{C6125799-B439-4B4B-9C95-6C4A6638FFB3}" destId="{1EAD8B99-970E-4DFF-BFAB-A89DFEB1E655}" srcOrd="0" destOrd="0" presId="urn:microsoft.com/office/officeart/2008/layout/HorizontalMultiLevelHierarchy"/>
    <dgm:cxn modelId="{E48F4019-5498-4B72-833E-22170121D812}" type="presOf" srcId="{67F140AB-1A5A-4533-A163-618EAA59C49C}" destId="{B8669AF0-50F6-40DC-BD05-911531CDDC4F}" srcOrd="0" destOrd="0" presId="urn:microsoft.com/office/officeart/2008/layout/HorizontalMultiLevelHierarchy"/>
    <dgm:cxn modelId="{BE10ED1B-A911-46D3-9222-71E99B35F125}" srcId="{E3AD61A6-74D1-4608-9B0E-82AE85FBA93C}" destId="{123911B7-39B6-4917-8F75-F37C2FE2F51F}" srcOrd="2" destOrd="0" parTransId="{9E54C2FE-D209-4602-B34A-18723BE45D84}" sibTransId="{00AAD25D-08D4-4A45-9E16-F6AA732B48BC}"/>
    <dgm:cxn modelId="{8E3A311C-9EE1-4DF7-B06B-228E453EA883}" type="presOf" srcId="{8A1CD4A6-484F-48B2-81E2-1E302EA51E71}" destId="{ABB3D673-791F-4324-BC5E-8CDE58440389}" srcOrd="0" destOrd="0" presId="urn:microsoft.com/office/officeart/2008/layout/HorizontalMultiLevelHierarchy"/>
    <dgm:cxn modelId="{4622B11E-7507-42BD-8329-0244E1B02436}" srcId="{BA5377B8-5410-4481-B634-811E22DF0DCA}" destId="{878F51A9-87AC-4D83-9DB0-3CE07D4EAC68}" srcOrd="0" destOrd="0" parTransId="{F1BEE762-E915-453C-B4E8-AA435153ACB4}" sibTransId="{5B5F65D5-C057-4C53-A89F-2249C9133492}"/>
    <dgm:cxn modelId="{11DCBD1E-1371-47B0-A294-84C56EA66931}" type="presOf" srcId="{AB518CE2-C9C8-4F52-91F3-B59445525881}" destId="{7F2BD9BF-6981-4058-B879-0D2B8666C031}" srcOrd="0" destOrd="0" presId="urn:microsoft.com/office/officeart/2008/layout/HorizontalMultiLevelHierarchy"/>
    <dgm:cxn modelId="{DF92451F-9E6C-4E6F-975D-60EF71F32F2B}" type="presOf" srcId="{E9010854-6721-4781-9AEE-DB3BCF9C832A}" destId="{8893D5AB-CDAD-4AA4-90F0-DBBF8D69E63F}" srcOrd="0" destOrd="0" presId="urn:microsoft.com/office/officeart/2008/layout/HorizontalMultiLevelHierarchy"/>
    <dgm:cxn modelId="{2D8F6D20-37F6-4C1F-AF09-AE040A3F335E}" srcId="{BF90F176-323C-49D7-A2A3-22FF41D7358D}" destId="{F6BAB2D7-87D4-4C9D-83E3-4829877F10BF}" srcOrd="1" destOrd="0" parTransId="{6D11FF9E-983E-4000-8740-C4F2EAE8D277}" sibTransId="{37CCFB56-A94A-4EBA-B0D9-FE61002637E0}"/>
    <dgm:cxn modelId="{46DDF820-A1DB-4A0A-BD94-82EEE887A026}" type="presOf" srcId="{B56475A9-DDA7-40BC-99A1-EC2B0AA5E0C9}" destId="{12A5D923-9E3C-4676-ADAD-16958CBF7340}" srcOrd="0" destOrd="0" presId="urn:microsoft.com/office/officeart/2008/layout/HorizontalMultiLevelHierarchy"/>
    <dgm:cxn modelId="{D8D27F21-5987-4770-973E-65CEA8AFA014}" type="presOf" srcId="{EDCD8895-9152-4AAA-81D2-33E2906E5B8D}" destId="{F68B0A8B-6493-4513-A284-5C5E3E2091B8}" srcOrd="0" destOrd="0" presId="urn:microsoft.com/office/officeart/2008/layout/HorizontalMultiLevelHierarchy"/>
    <dgm:cxn modelId="{B56D1023-A51B-41B0-A922-525A8B32282E}" type="presOf" srcId="{47BDBECE-2D31-4C8D-9053-821DE9E429AE}" destId="{272A9CAA-8965-4A61-B435-E0A11E474103}" srcOrd="0" destOrd="0" presId="urn:microsoft.com/office/officeart/2008/layout/HorizontalMultiLevelHierarchy"/>
    <dgm:cxn modelId="{72192D24-DCBA-4AAF-A4BD-08607E4A0581}" type="presOf" srcId="{2E58382F-18FD-4C8C-90CB-7AB6AEF372B8}" destId="{BEC255C3-7A8B-4888-96D4-4F5703CDD85A}" srcOrd="0" destOrd="0" presId="urn:microsoft.com/office/officeart/2008/layout/HorizontalMultiLevelHierarchy"/>
    <dgm:cxn modelId="{85651E25-B441-400B-92BE-CEA086EFA30A}" type="presOf" srcId="{F3BDC84E-C973-43E4-AB02-6A52D1C3EEFF}" destId="{2D779BFF-1ADB-42EF-9E48-F721FAFBDA3E}" srcOrd="0" destOrd="0" presId="urn:microsoft.com/office/officeart/2008/layout/HorizontalMultiLevelHierarchy"/>
    <dgm:cxn modelId="{2DC08627-3545-4F8B-AB20-9FDF3D48F28F}" type="presOf" srcId="{33161510-8B81-4B9A-A4A4-BB2D5A30EDA0}" destId="{4DE53FEE-B075-4F83-8BC3-833837E348E8}" srcOrd="1" destOrd="0" presId="urn:microsoft.com/office/officeart/2008/layout/HorizontalMultiLevelHierarchy"/>
    <dgm:cxn modelId="{57CCB12A-0D77-403C-93C6-AD94F61E7475}" srcId="{E3AD61A6-74D1-4608-9B0E-82AE85FBA93C}" destId="{24585D09-C00E-481A-87F4-7B6863DADFC0}" srcOrd="0" destOrd="0" parTransId="{13E41CA9-0A92-46D4-9799-8DB111A91FA6}" sibTransId="{346ACE67-6FA5-472B-B778-84DC94DC2A16}"/>
    <dgm:cxn modelId="{57F1872F-117E-43C2-9CD4-B7209D6E5C28}" type="presOf" srcId="{8BAA08D0-B761-4D75-963F-E895080822BE}" destId="{66303484-A631-43B2-A006-E3BC318CF3DF}" srcOrd="0" destOrd="0" presId="urn:microsoft.com/office/officeart/2008/layout/HorizontalMultiLevelHierarchy"/>
    <dgm:cxn modelId="{7A0D3D32-A9B7-4DEA-ABAA-9966EBE1614B}" type="presOf" srcId="{B989BCE5-5870-4C6D-A4D9-45C646B77D3C}" destId="{33B905F4-D58D-4ECA-B96F-B166737E9A30}" srcOrd="0" destOrd="0" presId="urn:microsoft.com/office/officeart/2008/layout/HorizontalMultiLevelHierarchy"/>
    <dgm:cxn modelId="{1ACC4132-46D3-443C-AF2C-E6F0A441560B}" srcId="{B99BF030-C106-4766-A304-F656AE750EB6}" destId="{F3BDC84E-C973-43E4-AB02-6A52D1C3EEFF}" srcOrd="2" destOrd="0" parTransId="{1DAFBFBD-6207-436B-8277-E796C3BDA593}" sibTransId="{1397A729-3982-484A-9A77-B56C3BDA2CA4}"/>
    <dgm:cxn modelId="{DCB34A33-FA8A-43F4-B95E-C4E5CA04AA1D}" type="presOf" srcId="{25924D0A-9EE5-4945-A72A-2512FF4EB85B}" destId="{238929AF-CBE0-48FE-996D-0C678986EFA2}" srcOrd="0" destOrd="0" presId="urn:microsoft.com/office/officeart/2008/layout/HorizontalMultiLevelHierarchy"/>
    <dgm:cxn modelId="{7F7DD533-6392-4A00-B885-7829F419BF05}" srcId="{8319AB58-E30B-47ED-91D3-4CD8E3F997A1}" destId="{88316BAA-22FD-46C1-A270-A7DF0C241508}" srcOrd="7" destOrd="0" parTransId="{67E46FC9-1B93-41BF-96AC-3D0E05AE0036}" sibTransId="{7034A622-64F0-4342-AFB2-BF1AEB274485}"/>
    <dgm:cxn modelId="{E7366334-4195-49B9-BF19-FBDB73325A41}" type="presOf" srcId="{36AA0742-82DD-44A4-A266-48E50CE75005}" destId="{2A9F2B77-6824-4C99-964F-8B1877350E84}" srcOrd="1" destOrd="0" presId="urn:microsoft.com/office/officeart/2008/layout/HorizontalMultiLevelHierarchy"/>
    <dgm:cxn modelId="{6C951437-FCBE-4758-90FD-69F685D7A148}" type="presOf" srcId="{BA5377B8-5410-4481-B634-811E22DF0DCA}" destId="{86B9865E-710E-4EFA-9F78-470F595020BF}" srcOrd="0" destOrd="0" presId="urn:microsoft.com/office/officeart/2008/layout/HorizontalMultiLevelHierarchy"/>
    <dgm:cxn modelId="{8D92C438-185A-4C0D-ADAB-4ED5A5D1215E}" type="presOf" srcId="{6BF8A3AB-F81B-4E9B-8F27-77A1FC6E405F}" destId="{D392CA94-F1EA-43A9-ADB4-B086D655BE39}" srcOrd="0" destOrd="0" presId="urn:microsoft.com/office/officeart/2008/layout/HorizontalMultiLevelHierarchy"/>
    <dgm:cxn modelId="{47F7283A-CC56-49C8-ABB2-EA36163BA7E5}" type="presOf" srcId="{A60813FD-CFA5-40C9-9313-07B6C0107929}" destId="{62143722-2D16-43EC-B5CF-8DBFF5FD5EE5}" srcOrd="0" destOrd="0" presId="urn:microsoft.com/office/officeart/2008/layout/HorizontalMultiLevelHierarchy"/>
    <dgm:cxn modelId="{540EC13A-EA86-4A5B-9F58-9904DD9F3F56}" type="presOf" srcId="{13E41CA9-0A92-46D4-9799-8DB111A91FA6}" destId="{B797EEC3-77FF-4CC2-B182-0F935A766228}" srcOrd="0" destOrd="0" presId="urn:microsoft.com/office/officeart/2008/layout/HorizontalMultiLevelHierarchy"/>
    <dgm:cxn modelId="{02B7783C-CC4A-4CA2-BA9F-84308CF130FF}" type="presOf" srcId="{451EA9C9-130C-4759-992F-7F11DC2E9E97}" destId="{38DA4658-58C7-4D64-8A40-1432819AA5FD}" srcOrd="0" destOrd="0" presId="urn:microsoft.com/office/officeart/2008/layout/HorizontalMultiLevelHierarchy"/>
    <dgm:cxn modelId="{22E67D3C-197C-4B79-AF54-1D79A64ED194}" type="presOf" srcId="{4C408DCB-DEE3-4681-AE85-F1B3EE79355C}" destId="{B8B6D9D7-1A5D-4461-B4A2-F935D6BB1C9F}" srcOrd="0" destOrd="0" presId="urn:microsoft.com/office/officeart/2008/layout/HorizontalMultiLevelHierarchy"/>
    <dgm:cxn modelId="{8B5FA73F-1587-4C03-A155-43CA469EFAEA}" type="presOf" srcId="{4736FB9F-AB70-4E2A-A700-2DC8F1F44B33}" destId="{43F1F788-D6D8-4B52-BAE7-8CF5AC77349E}" srcOrd="0" destOrd="0" presId="urn:microsoft.com/office/officeart/2008/layout/HorizontalMultiLevelHierarchy"/>
    <dgm:cxn modelId="{DD270640-46BE-4A0E-93B8-6D44122AEAF0}" type="presOf" srcId="{FED5B552-8AF3-4FA7-A189-DF9736A032BD}" destId="{EDDC873E-75AD-4DFF-8169-7BE894EA7611}" srcOrd="1" destOrd="0" presId="urn:microsoft.com/office/officeart/2008/layout/HorizontalMultiLevelHierarchy"/>
    <dgm:cxn modelId="{E119015C-9FD5-4C0F-83C0-AF32BBF29692}" type="presOf" srcId="{45ABBFC5-A762-4FAA-A746-D306D468CDCD}" destId="{B311DB20-E3A8-4D1A-A9C8-D83F4BD38787}" srcOrd="0" destOrd="0" presId="urn:microsoft.com/office/officeart/2008/layout/HorizontalMultiLevelHierarchy"/>
    <dgm:cxn modelId="{F7D62D5C-82E0-45E6-B59F-B9B2E7B73654}" type="presOf" srcId="{4736FB9F-AB70-4E2A-A700-2DC8F1F44B33}" destId="{6088D2B5-EF82-4B15-8BFE-19AF002E6F0D}" srcOrd="1" destOrd="0" presId="urn:microsoft.com/office/officeart/2008/layout/HorizontalMultiLevelHierarchy"/>
    <dgm:cxn modelId="{C7DE6D5F-E09F-4A84-B5AB-80937443CA6C}" srcId="{41DC10F7-639B-4E67-9CAD-440E4A83AA9F}" destId="{C6125799-B439-4B4B-9C95-6C4A6638FFB3}" srcOrd="0" destOrd="0" parTransId="{3DA5B812-FCAF-4B70-B873-35391ACC5503}" sibTransId="{B491E10B-67AC-4E5A-92FB-E3294D0582B0}"/>
    <dgm:cxn modelId="{87E07A41-7FB6-4929-9BD3-286F6360FC2E}" type="presOf" srcId="{E587F6DA-86A3-4913-8B2C-4B3C0BE4C4C3}" destId="{E8CAC051-1174-479C-BE4D-1B7D3600B350}" srcOrd="1" destOrd="0" presId="urn:microsoft.com/office/officeart/2008/layout/HorizontalMultiLevelHierarchy"/>
    <dgm:cxn modelId="{E2A94742-0290-4634-81BF-1ECFAEE0CC01}" type="presOf" srcId="{B7FB2147-B11E-48A5-A006-FABCE3E636B7}" destId="{734A372D-A577-4A48-9AFE-9C2E85848AFB}" srcOrd="0" destOrd="0" presId="urn:microsoft.com/office/officeart/2008/layout/HorizontalMultiLevelHierarchy"/>
    <dgm:cxn modelId="{698A7843-CEC7-42DA-9756-ABBFEE778FBC}" type="presOf" srcId="{B4D8B08F-06F7-4977-A79F-076337EDBA2D}" destId="{A8D13011-5B47-4883-A2FD-46F96341A517}" srcOrd="0" destOrd="0" presId="urn:microsoft.com/office/officeart/2008/layout/HorizontalMultiLevelHierarchy"/>
    <dgm:cxn modelId="{5E18F343-285E-4FA8-BFC8-04AD914CEDC8}" type="presOf" srcId="{FED5B552-8AF3-4FA7-A189-DF9736A032BD}" destId="{8367AD6E-F5ED-4238-902C-24A1B3036E28}" srcOrd="0" destOrd="0" presId="urn:microsoft.com/office/officeart/2008/layout/HorizontalMultiLevelHierarchy"/>
    <dgm:cxn modelId="{A9163B65-F464-42A4-9767-61FF816D2121}" type="presOf" srcId="{47BDBECE-2D31-4C8D-9053-821DE9E429AE}" destId="{9DEFDFED-F41A-4D26-8021-002D2B3B5A85}" srcOrd="1" destOrd="0" presId="urn:microsoft.com/office/officeart/2008/layout/HorizontalMultiLevelHierarchy"/>
    <dgm:cxn modelId="{D10D6345-19FA-4380-8451-39B7B4A1D100}" type="presOf" srcId="{93237540-BD43-4F89-B836-2427AD78C068}" destId="{6CBAFFF2-D6F8-4193-AA9C-B1FB8B8D9BF5}" srcOrd="0" destOrd="0" presId="urn:microsoft.com/office/officeart/2008/layout/HorizontalMultiLevelHierarchy"/>
    <dgm:cxn modelId="{0EBF6345-A313-4BBC-B81A-505B7BCD7C93}" type="presOf" srcId="{FAAA7A79-F8DD-469E-8615-C396FD47C7B1}" destId="{90590E07-217B-4F08-AF9D-B32FCAADE6A4}" srcOrd="1" destOrd="0" presId="urn:microsoft.com/office/officeart/2008/layout/HorizontalMultiLevelHierarchy"/>
    <dgm:cxn modelId="{79F47965-4FD0-41CA-A678-7019E58A43CA}" type="presOf" srcId="{E9010854-6721-4781-9AEE-DB3BCF9C832A}" destId="{9E826E2E-90CD-4499-BF2A-39C8B9CC3F0F}" srcOrd="1" destOrd="0" presId="urn:microsoft.com/office/officeart/2008/layout/HorizontalMultiLevelHierarchy"/>
    <dgm:cxn modelId="{509EBE65-C2FB-46F8-89BF-43033D487650}" srcId="{B99BF030-C106-4766-A304-F656AE750EB6}" destId="{9D20956A-900B-481F-8716-3B0E47C73DF3}" srcOrd="6" destOrd="0" parTransId="{A2F8E943-A3FD-49AA-A001-2381BC7BC082}" sibTransId="{EA911931-95AF-418A-8165-A7108760A1CE}"/>
    <dgm:cxn modelId="{47F69A46-8B4B-44F7-B565-2AF824042E5B}" srcId="{426756F4-C57C-4DB4-8536-582E916AF9AD}" destId="{2F0E2B4C-1715-43AB-BBF7-886599BCF233}" srcOrd="1" destOrd="0" parTransId="{1EC77612-8503-4A96-8B76-89E8EC6A0905}" sibTransId="{A933DD6C-84B0-4AA9-AEE0-8F4340B330DD}"/>
    <dgm:cxn modelId="{821E7E67-6DD7-4925-B23A-5D090E7D5BED}" type="presOf" srcId="{E3AD61A6-74D1-4608-9B0E-82AE85FBA93C}" destId="{439B5D48-DCA8-4C96-961F-728D2889A0D0}" srcOrd="0" destOrd="0" presId="urn:microsoft.com/office/officeart/2008/layout/HorizontalMultiLevelHierarchy"/>
    <dgm:cxn modelId="{EE6BBD67-234D-48BD-8C73-9E5398E0E494}" type="presOf" srcId="{E0E91CFC-6225-4F0F-98D0-C58A2FC95D91}" destId="{74AAAC4F-0B90-4FD5-BA21-50C1D22048F2}" srcOrd="1" destOrd="0" presId="urn:microsoft.com/office/officeart/2008/layout/HorizontalMultiLevelHierarchy"/>
    <dgm:cxn modelId="{EF4D6368-43BB-46D7-AF4C-23017C1CC30A}" type="presOf" srcId="{76C986D7-6CF5-4120-8F54-2662603CF0F6}" destId="{107A0849-D392-4965-BD45-9FCBFC9254AF}" srcOrd="1" destOrd="0" presId="urn:microsoft.com/office/officeart/2008/layout/HorizontalMultiLevelHierarchy"/>
    <dgm:cxn modelId="{16227549-C32A-4E2D-B3FC-8813752EBD2F}" type="presOf" srcId="{9E54C2FE-D209-4602-B34A-18723BE45D84}" destId="{C4133874-252E-404F-B0EC-058DE0B6615C}" srcOrd="1" destOrd="0" presId="urn:microsoft.com/office/officeart/2008/layout/HorizontalMultiLevelHierarchy"/>
    <dgm:cxn modelId="{60092F6A-FC64-4F18-8D07-94D3EA899203}" srcId="{B99BF030-C106-4766-A304-F656AE750EB6}" destId="{0574AD7E-3A53-4421-B360-9A9A8E171E07}" srcOrd="5" destOrd="0" parTransId="{BA85CDE4-6134-4CD6-85F1-23D3F4BE7668}" sibTransId="{38867B76-D0FF-42EE-80BB-48DF1F87F95B}"/>
    <dgm:cxn modelId="{4DEB924B-93A5-473A-BAEC-9273C10A12CB}" type="presOf" srcId="{1442E068-F17E-4E63-8052-04C059119083}" destId="{B4EE4378-F264-4D91-8C7D-22AECCC269F1}" srcOrd="0" destOrd="0" presId="urn:microsoft.com/office/officeart/2008/layout/HorizontalMultiLevelHierarchy"/>
    <dgm:cxn modelId="{A723AD6B-3476-4849-80EC-7220A45C6CF0}" srcId="{BF90F176-323C-49D7-A2A3-22FF41D7358D}" destId="{400424A5-DEC9-4AA8-9B04-FE68571478BA}" srcOrd="0" destOrd="0" parTransId="{A443A0E7-42B3-4CD7-9CC4-ED389EBC41F2}" sibTransId="{6525EF21-2EBB-4598-A3FE-713F7CC92939}"/>
    <dgm:cxn modelId="{8AFCD84B-358A-488E-8D77-6C4C2BCC99C3}" srcId="{426756F4-C57C-4DB4-8536-582E916AF9AD}" destId="{D7B0AADD-EB68-4EDE-98FE-7D042F6520A8}" srcOrd="2" destOrd="0" parTransId="{FAAA7A79-F8DD-469E-8615-C396FD47C7B1}" sibTransId="{29A4A444-5AD9-4CAE-BC37-E24EC8E85DD2}"/>
    <dgm:cxn modelId="{E475F64C-0CA8-4F63-939C-11AFD6541C67}" type="presOf" srcId="{67F140AB-1A5A-4533-A163-618EAA59C49C}" destId="{E6DD5189-4317-4A61-9A9B-0BF3E999FDD5}" srcOrd="1" destOrd="0" presId="urn:microsoft.com/office/officeart/2008/layout/HorizontalMultiLevelHierarchy"/>
    <dgm:cxn modelId="{DA6DA94E-30D4-408F-8323-196764632730}" srcId="{8319AB58-E30B-47ED-91D3-4CD8E3F997A1}" destId="{E3AD61A6-74D1-4608-9B0E-82AE85FBA93C}" srcOrd="4" destOrd="0" parTransId="{EF39D8DF-963E-41B3-BC84-D9C34017FFF1}" sibTransId="{E6216500-7DAE-4C21-AAB5-35D08FF7578F}"/>
    <dgm:cxn modelId="{84ECB74E-C47C-46F2-9658-76A62C6012E2}" type="presOf" srcId="{DEF7AD74-3FFD-4EAC-B27B-E358CBB1F4DB}" destId="{5F488621-0A02-49D0-B353-5A906905211B}" srcOrd="0" destOrd="0" presId="urn:microsoft.com/office/officeart/2008/layout/HorizontalMultiLevelHierarchy"/>
    <dgm:cxn modelId="{207D2C4F-F710-433F-98A6-77521831F218}" type="presOf" srcId="{1EC77612-8503-4A96-8B76-89E8EC6A0905}" destId="{4023256F-BB17-4E7A-9508-CB75055C6CDC}" srcOrd="0" destOrd="0" presId="urn:microsoft.com/office/officeart/2008/layout/HorizontalMultiLevelHierarchy"/>
    <dgm:cxn modelId="{C9ADCA4F-CECB-4ED9-AD65-2F26F7624D4A}" srcId="{B56475A9-DDA7-40BC-99A1-EC2B0AA5E0C9}" destId="{1442E068-F17E-4E63-8052-04C059119083}" srcOrd="1" destOrd="0" parTransId="{3C6244B1-BDE7-40EE-8C39-DB1340246241}" sibTransId="{F4063081-7F88-4223-BA85-E697C594E48C}"/>
    <dgm:cxn modelId="{D6046570-48E7-4438-B6B9-19DE6F81F4CF}" type="presOf" srcId="{B4D8B08F-06F7-4977-A79F-076337EDBA2D}" destId="{40637E8C-4598-4307-9778-E0DAB3A78D3C}" srcOrd="1" destOrd="0" presId="urn:microsoft.com/office/officeart/2008/layout/HorizontalMultiLevelHierarchy"/>
    <dgm:cxn modelId="{844D8370-A367-44B4-8AA7-A23046075532}" type="presOf" srcId="{4559D4CB-C941-4376-BFB9-3DA203A2C3B7}" destId="{5A4BD64D-27B8-4448-8A07-2A74BDE93530}" srcOrd="0" destOrd="0" presId="urn:microsoft.com/office/officeart/2008/layout/HorizontalMultiLevelHierarchy"/>
    <dgm:cxn modelId="{5969A651-DD22-45DB-B212-DBACAB033DB4}" type="presOf" srcId="{EBBD8F83-0D20-4CE6-A814-EAF63C55D378}" destId="{1301A4DF-BBAD-40B0-98FA-4CE3F2B6BF5C}" srcOrd="1" destOrd="0" presId="urn:microsoft.com/office/officeart/2008/layout/HorizontalMultiLevelHierarchy"/>
    <dgm:cxn modelId="{4A986054-FA65-4FDF-96B9-D4E4C33AA085}" type="presOf" srcId="{31016AC9-FE0F-47A3-A1BB-D37C7D0CF8A3}" destId="{F29F5F12-FA4A-4D55-B0DD-E66C51D371CA}" srcOrd="1" destOrd="0" presId="urn:microsoft.com/office/officeart/2008/layout/HorizontalMultiLevelHierarchy"/>
    <dgm:cxn modelId="{231D8F74-4ADD-44C8-9EDC-E795BF91BCF9}" srcId="{E3AD61A6-74D1-4608-9B0E-82AE85FBA93C}" destId="{0B808D9F-E166-427B-8C77-E9761D73A095}" srcOrd="8" destOrd="0" parTransId="{45ABBFC5-A762-4FAA-A746-D306D468CDCD}" sibTransId="{0B345C68-C089-4A85-AE1D-4F9F7B087DD6}"/>
    <dgm:cxn modelId="{0E6DCF74-884A-4C38-96AF-A9F5BB0FA89E}" type="presOf" srcId="{3D6B856B-6B52-45B3-A248-690B6DE75693}" destId="{12933F36-777D-48D9-9DFC-FE0F0A111672}" srcOrd="0" destOrd="0" presId="urn:microsoft.com/office/officeart/2008/layout/HorizontalMultiLevelHierarchy"/>
    <dgm:cxn modelId="{9E1EB975-181B-4218-8786-A74D8E911EC7}" type="presOf" srcId="{C2DF0D8F-E5F9-4070-A299-878176D52127}" destId="{FC7B4A3C-4E0E-441D-9731-7BCC08B40A41}" srcOrd="0" destOrd="0" presId="urn:microsoft.com/office/officeart/2008/layout/HorizontalMultiLevelHierarchy"/>
    <dgm:cxn modelId="{AD3A9157-4E2F-4C9F-84BF-9D0FB71DA5B6}" type="presOf" srcId="{0949DDF1-FDB8-4FF1-BB7D-4D820A7AFC7E}" destId="{D838621D-0585-49F5-861C-3EC72B4FCEE4}" srcOrd="0" destOrd="0" presId="urn:microsoft.com/office/officeart/2008/layout/HorizontalMultiLevelHierarchy"/>
    <dgm:cxn modelId="{0E3D1B79-82CB-4FFD-81FB-2F3B091DA559}" srcId="{8319AB58-E30B-47ED-91D3-4CD8E3F997A1}" destId="{BF90F176-323C-49D7-A2A3-22FF41D7358D}" srcOrd="3" destOrd="0" parTransId="{1994F33B-DB83-40E0-A63F-741BF2BCB28D}" sibTransId="{DA656E19-0E8D-4411-B5C6-F972668D0D94}"/>
    <dgm:cxn modelId="{9B9C2F59-9AF8-440F-80EE-F96881CCD86A}" type="presOf" srcId="{BA85CDE4-6134-4CD6-85F1-23D3F4BE7668}" destId="{92B9B059-9F2B-401A-848B-BFD07125E98C}" srcOrd="0" destOrd="0" presId="urn:microsoft.com/office/officeart/2008/layout/HorizontalMultiLevelHierarchy"/>
    <dgm:cxn modelId="{C3F47279-789F-404E-AF95-85B18D33DCAB}" srcId="{8319AB58-E30B-47ED-91D3-4CD8E3F997A1}" destId="{426756F4-C57C-4DB4-8536-582E916AF9AD}" srcOrd="2" destOrd="0" parTransId="{D6D20C01-09B5-4ED5-B56F-102399CB314E}" sibTransId="{FDFD1B39-AE79-4C79-AEEF-67978C242FB2}"/>
    <dgm:cxn modelId="{3E6F0E5A-C0E0-4AF5-AAB6-C0D21B0C75F5}" type="presOf" srcId="{67E46FC9-1B93-41BF-96AC-3D0E05AE0036}" destId="{CDEFD1E1-4B24-41AC-920E-C1041CF899B6}" srcOrd="0" destOrd="0" presId="urn:microsoft.com/office/officeart/2008/layout/HorizontalMultiLevelHierarchy"/>
    <dgm:cxn modelId="{6314885A-7C04-4DE7-9755-C0F5C8419ABF}" srcId="{0BE8102C-DA95-4E5C-B5A9-573E2FA53650}" destId="{697B625C-4ED8-4DBB-BCAB-4D87E4DC567E}" srcOrd="1" destOrd="0" parTransId="{F428BE85-B228-491B-BEC9-7B30E61D5196}" sibTransId="{C7D7C264-5733-4EFE-9437-FEE65AD6B232}"/>
    <dgm:cxn modelId="{BBAB9B5A-292D-4726-B14F-A1BF22D407A8}" type="presOf" srcId="{D6D20C01-09B5-4ED5-B56F-102399CB314E}" destId="{5C563FAA-63A9-4B73-A404-958ED0BA72D9}" srcOrd="1" destOrd="0" presId="urn:microsoft.com/office/officeart/2008/layout/HorizontalMultiLevelHierarchy"/>
    <dgm:cxn modelId="{1EB4A97A-CA0A-41A0-84D7-6ACD1DC9144F}" type="presOf" srcId="{9D19B84A-288F-460A-BBEE-266D2BE2F5C7}" destId="{475EC4FA-4284-40AC-AB00-1663EA99AAFD}" srcOrd="0" destOrd="0" presId="urn:microsoft.com/office/officeart/2008/layout/HorizontalMultiLevelHierarchy"/>
    <dgm:cxn modelId="{2253CE7A-7B75-4E93-8FE8-7582EDC08A1A}" type="presOf" srcId="{9D20956A-900B-481F-8716-3B0E47C73DF3}" destId="{0FBB424F-5F9C-4E14-802E-D4E9300D1B60}" srcOrd="0" destOrd="0" presId="urn:microsoft.com/office/officeart/2008/layout/HorizontalMultiLevelHierarchy"/>
    <dgm:cxn modelId="{8F967A7B-3EA6-4E77-B092-DD5DF4ECCC3A}" type="presOf" srcId="{1EC77612-8503-4A96-8B76-89E8EC6A0905}" destId="{68E8953B-82E8-4B6D-A9CD-E7038C51A948}" srcOrd="1" destOrd="0" presId="urn:microsoft.com/office/officeart/2008/layout/HorizontalMultiLevelHierarchy"/>
    <dgm:cxn modelId="{6BE2ED7B-4184-41CF-B16C-596A8EFB4233}" type="presOf" srcId="{76EC8E12-3B15-46CF-A7D6-B48D79892852}" destId="{12635D82-7F90-4165-839F-FF4A483D3049}" srcOrd="0" destOrd="0" presId="urn:microsoft.com/office/officeart/2008/layout/HorizontalMultiLevelHierarchy"/>
    <dgm:cxn modelId="{7BB4497D-8378-49F5-A4E3-2154A4696713}" type="presOf" srcId="{DEF7AD74-3FFD-4EAC-B27B-E358CBB1F4DB}" destId="{B1543124-B756-49FF-B197-74D134CB6C64}" srcOrd="1" destOrd="0" presId="urn:microsoft.com/office/officeart/2008/layout/HorizontalMultiLevelHierarchy"/>
    <dgm:cxn modelId="{0C1FD37D-2ED9-4499-A761-1C216151FFF9}" type="presOf" srcId="{6D11FF9E-983E-4000-8740-C4F2EAE8D277}" destId="{3F84138E-B28B-4BD0-9EA3-AE458CD36964}" srcOrd="0" destOrd="0" presId="urn:microsoft.com/office/officeart/2008/layout/HorizontalMultiLevelHierarchy"/>
    <dgm:cxn modelId="{72ED8A81-5E32-4262-8120-6970F87639E9}" srcId="{E3AD61A6-74D1-4608-9B0E-82AE85FBA93C}" destId="{2E58382F-18FD-4C8C-90CB-7AB6AEF372B8}" srcOrd="6" destOrd="0" parTransId="{5D9B038B-1CDE-444E-AD10-41FF448548AD}" sibTransId="{2E02905D-E57C-49A3-A469-EFA6563FF838}"/>
    <dgm:cxn modelId="{B628F582-2333-49C3-BA10-E84CC76A84E2}" type="presOf" srcId="{25924D0A-9EE5-4945-A72A-2512FF4EB85B}" destId="{15287742-D15B-4630-8575-8DFDBADDCBB4}" srcOrd="1" destOrd="0" presId="urn:microsoft.com/office/officeart/2008/layout/HorizontalMultiLevelHierarchy"/>
    <dgm:cxn modelId="{AF281483-6B03-4DD6-A8F9-1057086A0D1B}" type="presOf" srcId="{6BA7279B-0E0F-41DA-8820-C3876AEF3E5D}" destId="{873D2BEC-C314-4E7F-B6D4-5FA8945473B4}" srcOrd="0" destOrd="0" presId="urn:microsoft.com/office/officeart/2008/layout/HorizontalMultiLevelHierarchy"/>
    <dgm:cxn modelId="{69FCA885-FC50-45E2-A750-69DD62FB3CBC}" type="presOf" srcId="{1DAFBFBD-6207-436B-8277-E796C3BDA593}" destId="{B0E693EA-F944-40C6-AF3A-C95FA9835AA1}" srcOrd="1" destOrd="0" presId="urn:microsoft.com/office/officeart/2008/layout/HorizontalMultiLevelHierarchy"/>
    <dgm:cxn modelId="{F597ED87-1283-4382-958F-49E9596DA659}" type="presOf" srcId="{400424A5-DEC9-4AA8-9B04-FE68571478BA}" destId="{DBD3F24B-DEA5-4AF7-A0F7-E420FBE12843}" srcOrd="0" destOrd="0" presId="urn:microsoft.com/office/officeart/2008/layout/HorizontalMultiLevelHierarchy"/>
    <dgm:cxn modelId="{DAFE7388-CA56-422B-963A-3CBEEE5F146F}" type="presOf" srcId="{5D9B038B-1CDE-444E-AD10-41FF448548AD}" destId="{78F070E2-F75E-4ACF-A60A-081C2F770190}" srcOrd="0" destOrd="0" presId="urn:microsoft.com/office/officeart/2008/layout/HorizontalMultiLevelHierarchy"/>
    <dgm:cxn modelId="{B04EE988-53AB-4399-B83A-6497CFE901D1}" type="presOf" srcId="{FAAA7A79-F8DD-469E-8615-C396FD47C7B1}" destId="{3BBC37D2-A8E2-4677-A1A9-FB14BA28B4C4}" srcOrd="0" destOrd="0" presId="urn:microsoft.com/office/officeart/2008/layout/HorizontalMultiLevelHierarchy"/>
    <dgm:cxn modelId="{3395AB8A-FE6C-4F88-A0BA-3A8D052E7CA6}" srcId="{B99BF030-C106-4766-A304-F656AE750EB6}" destId="{D23D4A9E-A31F-4594-A8B9-65B3BFEDE76E}" srcOrd="0" destOrd="0" parTransId="{3D327960-C3FE-4165-9D8D-29B0B1DB4893}" sibTransId="{7DABB473-54E6-4778-BC3F-F5F6752679DD}"/>
    <dgm:cxn modelId="{126BF28A-EE88-42C1-A4E5-2E2DBD08D1C8}" type="presOf" srcId="{3C4EE445-64C9-479E-BBA3-5F337A09D32F}" destId="{5539AE74-80AC-4FFE-B0DB-4A07A9C8F5B1}" srcOrd="0" destOrd="0" presId="urn:microsoft.com/office/officeart/2008/layout/HorizontalMultiLevelHierarchy"/>
    <dgm:cxn modelId="{1BB3E58B-2158-4670-8C54-052753A2FCF9}" type="presOf" srcId="{33161510-8B81-4B9A-A4A4-BB2D5A30EDA0}" destId="{69AAD41C-BC1D-43D2-BEE0-8EE8FDEE751B}" srcOrd="0" destOrd="0" presId="urn:microsoft.com/office/officeart/2008/layout/HorizontalMultiLevelHierarchy"/>
    <dgm:cxn modelId="{1AE0928C-1B1C-4404-A27E-BCE039E02997}" type="presOf" srcId="{C37A27CA-C205-4742-908B-AE88E416817F}" destId="{0831CC90-5589-45FF-B479-3CA28EAA9CB6}" srcOrd="0" destOrd="0" presId="urn:microsoft.com/office/officeart/2008/layout/HorizontalMultiLevelHierarchy"/>
    <dgm:cxn modelId="{FDE5808E-82C6-4278-9411-9DC634EC24B3}" type="presOf" srcId="{A33EEE8B-2AC4-4F3A-BA33-1EDEB6AA3BE6}" destId="{42DF7C33-DAA3-4699-B268-87468C6E72F2}" srcOrd="0" destOrd="0" presId="urn:microsoft.com/office/officeart/2008/layout/HorizontalMultiLevelHierarchy"/>
    <dgm:cxn modelId="{20743B8F-4C81-4DDE-9B3F-F0755BC507C5}" type="presOf" srcId="{A2F8E943-A3FD-49AA-A001-2381BC7BC082}" destId="{6FC44D6B-6041-4CDA-A59C-90AD7A20A387}" srcOrd="1" destOrd="0" presId="urn:microsoft.com/office/officeart/2008/layout/HorizontalMultiLevelHierarchy"/>
    <dgm:cxn modelId="{7A4E4392-AF2A-4EA9-89AC-C879E1D4D185}" srcId="{0BE8102C-DA95-4E5C-B5A9-573E2FA53650}" destId="{E6473B5D-652D-413F-A3B8-8EB57B051693}" srcOrd="0" destOrd="0" parTransId="{B827B072-3002-43D8-9940-3D7B33C012E7}" sibTransId="{31E026B3-2ABA-4760-9DFA-E02CDE2FC4C0}"/>
    <dgm:cxn modelId="{F2943197-C2A8-4C81-95A7-6BA7736049F9}" type="presOf" srcId="{EF39D8DF-963E-41B3-BC84-D9C34017FFF1}" destId="{F4C9A003-4972-4776-BAAE-6C23D8AAE4FB}" srcOrd="0" destOrd="0" presId="urn:microsoft.com/office/officeart/2008/layout/HorizontalMultiLevelHierarchy"/>
    <dgm:cxn modelId="{A5A03397-9316-4D05-8CFB-46500ABE1AA3}" type="presOf" srcId="{1874CC58-D1F2-4CDE-AFB9-F23060A1C80B}" destId="{096FCA9A-2B87-4B33-BF8E-0F02CF7C882E}" srcOrd="1" destOrd="0" presId="urn:microsoft.com/office/officeart/2008/layout/HorizontalMultiLevelHierarchy"/>
    <dgm:cxn modelId="{68296A9A-EAFC-4DA2-A77B-7B8FF22F518B}" type="presOf" srcId="{144B81E1-6105-47DD-AF67-BCC269910E05}" destId="{E74EEEF5-8924-42CB-B3FD-E2A912EE51D4}" srcOrd="0" destOrd="0" presId="urn:microsoft.com/office/officeart/2008/layout/HorizontalMultiLevelHierarchy"/>
    <dgm:cxn modelId="{A20AB49A-CDC0-4D6B-A9F0-F632E4796080}" type="presOf" srcId="{D23D4A9E-A31F-4594-A8B9-65B3BFEDE76E}" destId="{B6EF51AE-333E-412E-AB87-5F509A45AA70}" srcOrd="0" destOrd="0" presId="urn:microsoft.com/office/officeart/2008/layout/HorizontalMultiLevelHierarchy"/>
    <dgm:cxn modelId="{C6F9C79A-33DF-4159-A1B2-E0F02F94FA39}" srcId="{BA5377B8-5410-4481-B634-811E22DF0DCA}" destId="{123E2888-3C33-42B5-B5E1-054846E6D0F1}" srcOrd="2" destOrd="0" parTransId="{93FAAD57-9E96-495B-A498-E0359A0C6D04}" sibTransId="{88A6AAF5-824B-43BD-BFF9-38B795133A29}"/>
    <dgm:cxn modelId="{13F5CE9C-F452-4746-A6FB-160AF9693CF8}" srcId="{BA5377B8-5410-4481-B634-811E22DF0DCA}" destId="{3C4EE445-64C9-479E-BBA3-5F337A09D32F}" srcOrd="1" destOrd="0" parTransId="{C2DF0D8F-E5F9-4070-A299-878176D52127}" sibTransId="{6B480299-CC62-4200-857F-E8D6A807399E}"/>
    <dgm:cxn modelId="{62F1C89D-2188-497F-9BDF-1AAA743D67BC}" type="presOf" srcId="{0574AD7E-3A53-4421-B360-9A9A8E171E07}" destId="{0AD5818A-B1A8-45B1-A644-2B3CEBBF448C}" srcOrd="0" destOrd="0" presId="urn:microsoft.com/office/officeart/2008/layout/HorizontalMultiLevelHierarchy"/>
    <dgm:cxn modelId="{5C8F239E-69B5-43A5-99E1-732A80582E66}" type="presOf" srcId="{AB518CE2-C9C8-4F52-91F3-B59445525881}" destId="{8D45CEA5-905F-462C-99A5-F869D8D2CC48}" srcOrd="1" destOrd="0" presId="urn:microsoft.com/office/officeart/2008/layout/HorizontalMultiLevelHierarchy"/>
    <dgm:cxn modelId="{8C38259F-CB1B-414A-BC9F-E76FFC7C9B9B}" type="presOf" srcId="{93FAAD57-9E96-495B-A498-E0359A0C6D04}" destId="{EA1254A7-8402-473F-926D-6A95DE0CE4D4}" srcOrd="0" destOrd="0" presId="urn:microsoft.com/office/officeart/2008/layout/HorizontalMultiLevelHierarchy"/>
    <dgm:cxn modelId="{70A7E19F-700D-4BF2-A143-20EEDD6287C6}" type="presOf" srcId="{A443A0E7-42B3-4CD7-9CC4-ED389EBC41F2}" destId="{DF711E0E-632E-40D5-8B76-9B156B42D282}" srcOrd="1" destOrd="0" presId="urn:microsoft.com/office/officeart/2008/layout/HorizontalMultiLevelHierarchy"/>
    <dgm:cxn modelId="{9E1C8FA0-59F3-461F-8B0F-8A693A24ED2C}" srcId="{E3AD61A6-74D1-4608-9B0E-82AE85FBA93C}" destId="{7B50DDE1-4269-46B5-9A76-F5333F480FC8}" srcOrd="4" destOrd="0" parTransId="{0633AEC6-6702-4ECA-96E8-9081AE852FDA}" sibTransId="{7AF283B7-DF6F-4E7A-A2CD-A62B2C72D9D5}"/>
    <dgm:cxn modelId="{7EBBF9A0-8235-45D9-A0C6-8A8EB1CBEE7F}" type="presOf" srcId="{8B3E3FCD-FE4B-4782-8B21-FA7CDD08CCC8}" destId="{8964CEBF-D072-4E95-921A-300E3F51C49A}" srcOrd="0" destOrd="0" presId="urn:microsoft.com/office/officeart/2008/layout/HorizontalMultiLevelHierarchy"/>
    <dgm:cxn modelId="{E8E30FA1-7EFA-435B-BB0E-086B20F7F19F}" type="presOf" srcId="{7A4D29C4-74D7-4081-92DF-3C5AFB2A6EE3}" destId="{1A621B12-E0D6-4C63-807C-789705313CAD}" srcOrd="0" destOrd="0" presId="urn:microsoft.com/office/officeart/2008/layout/HorizontalMultiLevelHierarchy"/>
    <dgm:cxn modelId="{0A087BA1-2E1D-4FD3-A90B-E58434C2D25E}" srcId="{728F5EFF-5A84-42F5-B7AF-F20510ACC80B}" destId="{0BE8102C-DA95-4E5C-B5A9-573E2FA53650}" srcOrd="1" destOrd="0" parTransId="{2A29B785-62AE-4833-A5A5-2B9220F2E455}" sibTransId="{81AD6C41-DA04-41AF-A215-80A0C468E2B1}"/>
    <dgm:cxn modelId="{A00190A1-1BD7-4F5A-B8B5-A9A01D9D5F1D}" type="presOf" srcId="{9612688E-35EB-4F43-AF23-91B28D422BAD}" destId="{87A69A55-6571-4FE9-B2E8-131ACA9975CA}" srcOrd="1" destOrd="0" presId="urn:microsoft.com/office/officeart/2008/layout/HorizontalMultiLevelHierarchy"/>
    <dgm:cxn modelId="{C6EDE8A1-EBCF-4B47-B8B8-DAF4C79C78DE}" type="presOf" srcId="{67E46FC9-1B93-41BF-96AC-3D0E05AE0036}" destId="{94D3751F-73A2-473D-AFAD-AFDDD546948F}" srcOrd="1" destOrd="0" presId="urn:microsoft.com/office/officeart/2008/layout/HorizontalMultiLevelHierarchy"/>
    <dgm:cxn modelId="{5DB300A3-0CF5-43BA-90D1-4889C8A88AB3}" srcId="{8319AB58-E30B-47ED-91D3-4CD8E3F997A1}" destId="{B989BCE5-5870-4C6D-A4D9-45C646B77D3C}" srcOrd="0" destOrd="0" parTransId="{33161510-8B81-4B9A-A4A4-BB2D5A30EDA0}" sibTransId="{F3020F5D-C04D-4514-8C6E-5DEF858152A0}"/>
    <dgm:cxn modelId="{A4280DA3-BB15-4D4E-897C-6F2B9E6FE605}" type="presOf" srcId="{4C408DCB-DEE3-4681-AE85-F1B3EE79355C}" destId="{1B35C4D9-37C2-4F35-B90D-CF71884D5C7A}" srcOrd="1" destOrd="0" presId="urn:microsoft.com/office/officeart/2008/layout/HorizontalMultiLevelHierarchy"/>
    <dgm:cxn modelId="{911EB5A3-FB3F-47F2-8DC7-BDDF33ABC1AD}" type="presOf" srcId="{01EF31AE-3603-48F2-B5A2-5E36BA583E46}" destId="{D4B174F7-709C-4B25-B314-EBB69330EB91}" srcOrd="1" destOrd="0" presId="urn:microsoft.com/office/officeart/2008/layout/HorizontalMultiLevelHierarchy"/>
    <dgm:cxn modelId="{43EC07A6-D9EF-454A-B721-293F3AF8EDC9}" type="presOf" srcId="{7173C230-0771-486F-9343-0DD047F267AC}" destId="{7E2DD124-576A-40BA-A4DE-79AA1BD44C95}" srcOrd="1" destOrd="0" presId="urn:microsoft.com/office/officeart/2008/layout/HorizontalMultiLevelHierarchy"/>
    <dgm:cxn modelId="{E3722BA6-4986-4EEC-AE74-1B45EE346B46}" type="presOf" srcId="{451EA9C9-130C-4759-992F-7F11DC2E9E97}" destId="{EA07A60C-B6F7-44FB-A2C1-BE04D2BFCE81}" srcOrd="1" destOrd="0" presId="urn:microsoft.com/office/officeart/2008/layout/HorizontalMultiLevelHierarchy"/>
    <dgm:cxn modelId="{2888D1A7-1EEB-4A63-AFA8-60AA8DBAB08C}" type="presOf" srcId="{FE7C8974-8299-45B0-A13E-1DEE038E440B}" destId="{D26E720A-C36D-49C4-8A23-F19473811CC0}" srcOrd="0" destOrd="0" presId="urn:microsoft.com/office/officeart/2008/layout/HorizontalMultiLevelHierarchy"/>
    <dgm:cxn modelId="{07C7C5AA-5B02-427E-AEDF-BCC7C7E9A022}" type="presOf" srcId="{BA85CDE4-6134-4CD6-85F1-23D3F4BE7668}" destId="{18880FFC-0888-41CA-87D5-05666549F8E1}" srcOrd="1" destOrd="0" presId="urn:microsoft.com/office/officeart/2008/layout/HorizontalMultiLevelHierarchy"/>
    <dgm:cxn modelId="{C480CCAB-5E36-43BE-80B4-256CD842B50A}" type="presOf" srcId="{4C76EB69-E30C-465B-8647-808975E39A35}" destId="{E88B2834-3307-43DC-80A8-DC14A8615C9F}" srcOrd="0" destOrd="0" presId="urn:microsoft.com/office/officeart/2008/layout/HorizontalMultiLevelHierarchy"/>
    <dgm:cxn modelId="{FCF1C9AE-914B-4EC8-BEC6-B9C10434D76A}" type="presOf" srcId="{7173C230-0771-486F-9343-0DD047F267AC}" destId="{211D2E9D-1292-413C-A90C-FBC758731430}" srcOrd="0" destOrd="0" presId="urn:microsoft.com/office/officeart/2008/layout/HorizontalMultiLevelHierarchy"/>
    <dgm:cxn modelId="{9BAB79AF-D3D6-4F94-9043-9B9D363D3298}" type="presOf" srcId="{1994F33B-DB83-40E0-A63F-741BF2BCB28D}" destId="{52882D5D-58E7-43B1-B37F-F2F9CD48DD55}" srcOrd="1" destOrd="0" presId="urn:microsoft.com/office/officeart/2008/layout/HorizontalMultiLevelHierarchy"/>
    <dgm:cxn modelId="{01597EAF-33B7-4D24-88BB-14F5128F06A8}" type="presOf" srcId="{0BE8102C-DA95-4E5C-B5A9-573E2FA53650}" destId="{2981071C-BB14-4E04-9FEC-25C02DCA11DC}" srcOrd="0" destOrd="0" presId="urn:microsoft.com/office/officeart/2008/layout/HorizontalMultiLevelHierarchy"/>
    <dgm:cxn modelId="{70EEFCB0-C236-4CF1-86F7-CB31CAC038F4}" srcId="{B99BF030-C106-4766-A304-F656AE750EB6}" destId="{144B81E1-6105-47DD-AF67-BCC269910E05}" srcOrd="1" destOrd="0" parTransId="{0949DDF1-FDB8-4FF1-BB7D-4D820A7AFC7E}" sibTransId="{17297312-58F9-42D5-A8AE-74AC9A117BB5}"/>
    <dgm:cxn modelId="{6FB548B1-F6CD-4225-8FD0-967AB0FCD7DF}" type="presOf" srcId="{3DA5B812-FCAF-4B70-B873-35391ACC5503}" destId="{026ECFC0-94F6-4175-9179-484D5636F6AA}" srcOrd="0" destOrd="0" presId="urn:microsoft.com/office/officeart/2008/layout/HorizontalMultiLevelHierarchy"/>
    <dgm:cxn modelId="{D45F71B1-C17D-4F84-AC09-606A354A0182}" type="presOf" srcId="{B827B072-3002-43D8-9940-3D7B33C012E7}" destId="{12CD4CDB-112F-49CB-BC21-866C4DDA8DD9}" srcOrd="0" destOrd="0" presId="urn:microsoft.com/office/officeart/2008/layout/HorizontalMultiLevelHierarchy"/>
    <dgm:cxn modelId="{1E6319B5-6CD6-4074-868A-AECB22930337}" type="presOf" srcId="{D6D20C01-09B5-4ED5-B56F-102399CB314E}" destId="{74B7E999-D75E-40A0-B29F-31980895D31D}" srcOrd="0" destOrd="0" presId="urn:microsoft.com/office/officeart/2008/layout/HorizontalMultiLevelHierarchy"/>
    <dgm:cxn modelId="{83CB65B7-9D69-46B7-8B51-5566B2EE894E}" type="presOf" srcId="{6BA7279B-0E0F-41DA-8820-C3876AEF3E5D}" destId="{ED048AED-C322-4867-8309-6E4BE01D4FDD}" srcOrd="1" destOrd="0" presId="urn:microsoft.com/office/officeart/2008/layout/HorizontalMultiLevelHierarchy"/>
    <dgm:cxn modelId="{438F89B9-32EB-4C73-9FAF-0920B9CED10D}" srcId="{B56475A9-DDA7-40BC-99A1-EC2B0AA5E0C9}" destId="{10882477-398D-4F25-AEBE-ACA07B9BC663}" srcOrd="0" destOrd="0" parTransId="{36AA0742-82DD-44A4-A266-48E50CE75005}" sibTransId="{4A05F2AA-6069-48FC-A2DF-36EDA72FED45}"/>
    <dgm:cxn modelId="{083C18BC-CCED-454B-B943-6D3361D6A46E}" type="presOf" srcId="{728F5EFF-5A84-42F5-B7AF-F20510ACC80B}" destId="{958F4997-FFE3-4B72-BB2F-F06653CD0FDF}" srcOrd="0" destOrd="0" presId="urn:microsoft.com/office/officeart/2008/layout/HorizontalMultiLevelHierarchy"/>
    <dgm:cxn modelId="{D7048DBD-B79D-438A-B7E0-328FE79F5610}" type="presOf" srcId="{93FAAD57-9E96-495B-A498-E0359A0C6D04}" destId="{FD7195DE-3AC4-4378-B675-356F3799171B}" srcOrd="1" destOrd="0" presId="urn:microsoft.com/office/officeart/2008/layout/HorizontalMultiLevelHierarchy"/>
    <dgm:cxn modelId="{793FBCBD-71E1-459C-BD21-BA563AD86520}" srcId="{B99BF030-C106-4766-A304-F656AE750EB6}" destId="{134973E0-D8B7-4CAF-A043-0E04DECE426B}" srcOrd="4" destOrd="0" parTransId="{93237540-BD43-4F89-B836-2427AD78C068}" sibTransId="{AE4C747E-4FBB-450A-ACB0-27A96E20D0EF}"/>
    <dgm:cxn modelId="{AA68E9BD-07FA-439A-8A10-0EEDEF313197}" type="presOf" srcId="{0633AEC6-6702-4ECA-96E8-9081AE852FDA}" destId="{1E6D2A2C-1C72-41AA-B11D-F11A1CE46693}" srcOrd="1" destOrd="0" presId="urn:microsoft.com/office/officeart/2008/layout/HorizontalMultiLevelHierarchy"/>
    <dgm:cxn modelId="{575EBEBE-EFA1-4EE8-A8E8-217A2BCA56C2}" type="presOf" srcId="{6D11FF9E-983E-4000-8740-C4F2EAE8D277}" destId="{5978EF33-C361-48A3-A0A0-AF8D2E4ED1BF}" srcOrd="1" destOrd="0" presId="urn:microsoft.com/office/officeart/2008/layout/HorizontalMultiLevelHierarchy"/>
    <dgm:cxn modelId="{16C582BF-7AD7-443D-8F54-9414662753B5}" type="presOf" srcId="{23F5AA26-B098-4DCC-A982-9A498E7538D8}" destId="{C59CCD35-0C9A-4F2F-BA1E-982E820E1C09}" srcOrd="0" destOrd="0" presId="urn:microsoft.com/office/officeart/2008/layout/HorizontalMultiLevelHierarchy"/>
    <dgm:cxn modelId="{7D45FDC1-2956-41A9-B980-D4A64101C477}" type="presOf" srcId="{878F51A9-87AC-4D83-9DB0-3CE07D4EAC68}" destId="{165A655C-CB08-4835-AED7-D410AA95E2CB}" srcOrd="0" destOrd="0" presId="urn:microsoft.com/office/officeart/2008/layout/HorizontalMultiLevelHierarchy"/>
    <dgm:cxn modelId="{F91B2DC3-1B1C-41B9-904C-D4E04E773F42}" type="presOf" srcId="{24585D09-C00E-481A-87F4-7B6863DADFC0}" destId="{80069140-EE45-40F9-9CD4-7A856247F375}" srcOrd="0" destOrd="0" presId="urn:microsoft.com/office/officeart/2008/layout/HorizontalMultiLevelHierarchy"/>
    <dgm:cxn modelId="{3505C1C4-A7A2-49B7-82EF-6D5BFE5C389D}" type="presOf" srcId="{3C6244B1-BDE7-40EE-8C39-DB1340246241}" destId="{E0D143C0-581F-452E-B7D0-D31D12A389BF}" srcOrd="0" destOrd="0" presId="urn:microsoft.com/office/officeart/2008/layout/HorizontalMultiLevelHierarchy"/>
    <dgm:cxn modelId="{C2FA09C7-F8A0-4E69-ADC9-8EFE24B06DAB}" type="presOf" srcId="{0B808D9F-E166-427B-8C77-E9761D73A095}" destId="{1669B133-5A10-435B-9B78-AFACB1328616}" srcOrd="0" destOrd="0" presId="urn:microsoft.com/office/officeart/2008/layout/HorizontalMultiLevelHierarchy"/>
    <dgm:cxn modelId="{F663C6C7-6E65-4B48-8792-EEB5ED46AF05}" type="presOf" srcId="{8BAA08D0-B761-4D75-963F-E895080822BE}" destId="{B78741D0-5CFF-4E79-8D35-506786CB17FB}" srcOrd="1" destOrd="0" presId="urn:microsoft.com/office/officeart/2008/layout/HorizontalMultiLevelHierarchy"/>
    <dgm:cxn modelId="{53829CCB-49BD-4CE0-B14F-5D9FD5CB945D}" type="presOf" srcId="{A2F8E943-A3FD-49AA-A001-2381BC7BC082}" destId="{0A097289-C0DE-45B2-AF16-2AB38DA0C03D}" srcOrd="0" destOrd="0" presId="urn:microsoft.com/office/officeart/2008/layout/HorizontalMultiLevelHierarchy"/>
    <dgm:cxn modelId="{D8CA83CC-3D21-44FC-8792-EE4C93F48B87}" type="presOf" srcId="{10882477-398D-4F25-AEBE-ACA07B9BC663}" destId="{965DFBC9-39A3-475C-BDB0-CD80688FDC88}" srcOrd="0" destOrd="0" presId="urn:microsoft.com/office/officeart/2008/layout/HorizontalMultiLevelHierarchy"/>
    <dgm:cxn modelId="{7CAC0DCD-ED21-4CC6-BED9-2F02C845E878}" srcId="{E6473B5D-652D-413F-A3B8-8EB57B051693}" destId="{71C2557E-0980-4593-A772-49796DDEDD3C}" srcOrd="2" destOrd="0" parTransId="{01EF31AE-3603-48F2-B5A2-5E36BA583E46}" sibTransId="{85CBA2EB-2762-4627-8A4C-FEAB6D9EF21F}"/>
    <dgm:cxn modelId="{16DB4FCD-932D-4B9E-88A8-17B1677E001B}" srcId="{E3AD61A6-74D1-4608-9B0E-82AE85FBA93C}" destId="{9D19B84A-288F-460A-BBEE-266D2BE2F5C7}" srcOrd="1" destOrd="0" parTransId="{FE7C8974-8299-45B0-A13E-1DEE038E440B}" sibTransId="{8414EB3B-EF79-4992-B731-F282BCDD29A6}"/>
    <dgm:cxn modelId="{3713A9CE-F293-49BC-8EB9-D9DA7A8BDA7D}" srcId="{BF90F176-323C-49D7-A2A3-22FF41D7358D}" destId="{4559D4CB-C941-4376-BFB9-3DA203A2C3B7}" srcOrd="2" destOrd="0" parTransId="{31016AC9-FE0F-47A3-A1BB-D37C7D0CF8A3}" sibTransId="{3383A247-A369-44D2-971E-653728DCF6F9}"/>
    <dgm:cxn modelId="{C975F8CF-6C60-4DA4-A268-AE4928DB8F82}" type="presOf" srcId="{1874CC58-D1F2-4CDE-AFB9-F23060A1C80B}" destId="{C5D9C56B-E1EF-4A05-8BD4-F0D14E40E7B5}" srcOrd="0" destOrd="0" presId="urn:microsoft.com/office/officeart/2008/layout/HorizontalMultiLevelHierarchy"/>
    <dgm:cxn modelId="{DACA18D0-E3F6-45DC-9FA3-1256C03816B5}" type="presOf" srcId="{B99BF030-C106-4766-A304-F656AE750EB6}" destId="{D6BC1BE2-EB8E-4A42-BCF3-E3C5339F69FA}" srcOrd="0" destOrd="0" presId="urn:microsoft.com/office/officeart/2008/layout/HorizontalMultiLevelHierarchy"/>
    <dgm:cxn modelId="{72AA7CD2-B4F7-4C2D-8D2C-DDFD2940BCBA}" type="presOf" srcId="{BF90F176-323C-49D7-A2A3-22FF41D7358D}" destId="{CE41BB13-98D3-4F54-8AFE-7FABC3398D43}" srcOrd="0" destOrd="0" presId="urn:microsoft.com/office/officeart/2008/layout/HorizontalMultiLevelHierarchy"/>
    <dgm:cxn modelId="{E3BDCDD2-D5EB-4A79-BBF0-78C73F246498}" type="presOf" srcId="{134973E0-D8B7-4CAF-A043-0E04DECE426B}" destId="{5059B11F-AC5F-45A9-A900-DAC4D06C2840}" srcOrd="0" destOrd="0" presId="urn:microsoft.com/office/officeart/2008/layout/HorizontalMultiLevelHierarchy"/>
    <dgm:cxn modelId="{619068D4-FD31-41FB-BC0C-965E6B66BBC2}" type="presOf" srcId="{8319AB58-E30B-47ED-91D3-4CD8E3F997A1}" destId="{C0B9C042-D86F-4357-8C67-E75C65EC19A3}" srcOrd="0" destOrd="0" presId="urn:microsoft.com/office/officeart/2008/layout/HorizontalMultiLevelHierarchy"/>
    <dgm:cxn modelId="{2B509DD4-B6C9-4478-9D0E-27A4855B59FC}" type="presOf" srcId="{36AA0742-82DD-44A4-A266-48E50CE75005}" destId="{918B1C30-071D-4231-A772-61AE26890D25}" srcOrd="0" destOrd="0" presId="urn:microsoft.com/office/officeart/2008/layout/HorizontalMultiLevelHierarchy"/>
    <dgm:cxn modelId="{9B3EE7D4-F63C-40A2-89B1-77FA432B174A}" type="presOf" srcId="{5D9B038B-1CDE-444E-AD10-41FF448548AD}" destId="{2DE1A84E-026E-408A-944C-967132E98824}" srcOrd="1" destOrd="0" presId="urn:microsoft.com/office/officeart/2008/layout/HorizontalMultiLevelHierarchy"/>
    <dgm:cxn modelId="{AD441ED5-AE2A-4F3C-BD58-D6051D4DF123}" type="presOf" srcId="{426756F4-C57C-4DB4-8536-582E916AF9AD}" destId="{7B781A9B-CED1-48E7-96BB-5E4DA9C1FC9A}" srcOrd="0" destOrd="0" presId="urn:microsoft.com/office/officeart/2008/layout/HorizontalMultiLevelHierarchy"/>
    <dgm:cxn modelId="{38ABD3D7-473B-46A4-9FD4-6F89D5D28FEE}" type="presOf" srcId="{697B625C-4ED8-4DBB-BCAB-4D87E4DC567E}" destId="{11842EDF-9E94-4583-ACE4-05CC94ABA921}" srcOrd="0" destOrd="0" presId="urn:microsoft.com/office/officeart/2008/layout/HorizontalMultiLevelHierarchy"/>
    <dgm:cxn modelId="{ED709BDC-0DB8-4A8B-8EC2-9017109F82FC}" type="presOf" srcId="{E6473B5D-652D-413F-A3B8-8EB57B051693}" destId="{03DF58E1-D9E2-4158-9B95-7779FDCC996B}" srcOrd="0" destOrd="0" presId="urn:microsoft.com/office/officeart/2008/layout/HorizontalMultiLevelHierarchy"/>
    <dgm:cxn modelId="{0D7813DD-6C7B-4A82-A738-175F70397D28}" srcId="{E3AD61A6-74D1-4608-9B0E-82AE85FBA93C}" destId="{3CEA35FD-393B-465C-B35B-8ED5D86FF1BD}" srcOrd="7" destOrd="0" parTransId="{4736FB9F-AB70-4E2A-A700-2DC8F1F44B33}" sibTransId="{602F5772-7369-42E8-A41C-701990D6AE01}"/>
    <dgm:cxn modelId="{2506DEDD-7ED0-44C3-9850-99DEE1F8A09F}" type="presOf" srcId="{2F0E2B4C-1715-43AB-BBF7-886599BCF233}" destId="{501A9AF3-8622-47CC-B891-DD6D5D8228C9}" srcOrd="0" destOrd="0" presId="urn:microsoft.com/office/officeart/2008/layout/HorizontalMultiLevelHierarchy"/>
    <dgm:cxn modelId="{DE5BDDDE-F703-4F2C-8E3C-AFC54C69F7C6}" type="presOf" srcId="{9612688E-35EB-4F43-AF23-91B28D422BAD}" destId="{79174004-620B-40DF-92E3-477EFFAC8742}" srcOrd="0" destOrd="0" presId="urn:microsoft.com/office/officeart/2008/layout/HorizontalMultiLevelHierarchy"/>
    <dgm:cxn modelId="{75C956DF-15F2-4FDD-96F6-37BB9C95B98E}" type="presOf" srcId="{51A0909B-8E12-41C3-A33D-F446880B0FEA}" destId="{40D525DC-2F70-4803-ADE0-B192713770C1}" srcOrd="0" destOrd="0" presId="urn:microsoft.com/office/officeart/2008/layout/HorizontalMultiLevelHierarchy"/>
    <dgm:cxn modelId="{5972CBE0-0176-46BE-8108-40F187D1D967}" srcId="{8319AB58-E30B-47ED-91D3-4CD8E3F997A1}" destId="{B56475A9-DDA7-40BC-99A1-EC2B0AA5E0C9}" srcOrd="1" destOrd="0" parTransId="{EBBD8F83-0D20-4CE6-A814-EAF63C55D378}" sibTransId="{8D23C890-3AB4-453D-83C8-943447CB8EF8}"/>
    <dgm:cxn modelId="{84CD40E3-22E2-43AC-A216-8EFAB5795513}" type="presOf" srcId="{1994F33B-DB83-40E0-A63F-741BF2BCB28D}" destId="{2E17AC59-06B1-4C8B-99E8-53C445B6EE4D}" srcOrd="0" destOrd="0" presId="urn:microsoft.com/office/officeart/2008/layout/HorizontalMultiLevelHierarchy"/>
    <dgm:cxn modelId="{DBD37DE3-A203-4331-9349-209F41883796}" type="presOf" srcId="{3C6244B1-BDE7-40EE-8C39-DB1340246241}" destId="{CD057A3E-9F19-4B34-BF83-D505D9039C7C}" srcOrd="1" destOrd="0" presId="urn:microsoft.com/office/officeart/2008/layout/HorizontalMultiLevelHierarchy"/>
    <dgm:cxn modelId="{3492F2E4-D3A9-41D2-9391-3639CD36ABD3}" srcId="{8319AB58-E30B-47ED-91D3-4CD8E3F997A1}" destId="{41DC10F7-639B-4E67-9CAD-440E4A83AA9F}" srcOrd="8" destOrd="0" parTransId="{FED5B552-8AF3-4FA7-A189-DF9736A032BD}" sibTransId="{C0065122-44BB-4E07-BC87-5C053E39A2E1}"/>
    <dgm:cxn modelId="{1ADC19E5-1AF7-4776-BB34-4674F0A31B80}" srcId="{E3AD61A6-74D1-4608-9B0E-82AE85FBA93C}" destId="{8B3E3FCD-FE4B-4782-8B21-FA7CDD08CCC8}" srcOrd="3" destOrd="0" parTransId="{1874CC58-D1F2-4CDE-AFB9-F23060A1C80B}" sibTransId="{61CD90DF-FBD7-4BF1-9584-C3A7C65E7438}"/>
    <dgm:cxn modelId="{83E692E5-04A7-4413-B1B7-121AF9F67AA2}" type="presOf" srcId="{F1BEE762-E915-453C-B4E8-AA435153ACB4}" destId="{F602FD55-90C3-4ADA-8973-AD7F6A82D77C}" srcOrd="0" destOrd="0" presId="urn:microsoft.com/office/officeart/2008/layout/HorizontalMultiLevelHierarchy"/>
    <dgm:cxn modelId="{96ED9DE5-BB68-4A87-AD6D-181A26C72984}" type="presOf" srcId="{123911B7-39B6-4917-8F75-F37C2FE2F51F}" destId="{E8C15988-6B90-4838-A9F7-D3AEB4E7F791}" srcOrd="0" destOrd="0" presId="urn:microsoft.com/office/officeart/2008/layout/HorizontalMultiLevelHierarchy"/>
    <dgm:cxn modelId="{DF6F3BE7-EE0F-4248-83E1-AEB63E3286D0}" type="presOf" srcId="{FE7C8974-8299-45B0-A13E-1DEE038E440B}" destId="{74AA5C58-6C38-4B60-9B9B-DD1742E61910}" srcOrd="1" destOrd="0" presId="urn:microsoft.com/office/officeart/2008/layout/HorizontalMultiLevelHierarchy"/>
    <dgm:cxn modelId="{B8EFE5E7-8C38-4392-9AA7-D36E6AB5B7E9}" type="presOf" srcId="{F1BEE762-E915-453C-B4E8-AA435153ACB4}" destId="{C2EDA50F-D597-4F1D-A2E6-94B7C204C038}" srcOrd="1" destOrd="0" presId="urn:microsoft.com/office/officeart/2008/layout/HorizontalMultiLevelHierarchy"/>
    <dgm:cxn modelId="{81B70AE8-862E-4E73-BAEB-885716CE8244}" srcId="{0BE8102C-DA95-4E5C-B5A9-573E2FA53650}" destId="{A33EEE8B-2AC4-4F3A-BA33-1EDEB6AA3BE6}" srcOrd="2" destOrd="0" parTransId="{E0E91CFC-6225-4F0F-98D0-C58A2FC95D91}" sibTransId="{72744AEA-14FF-494D-B13C-A9BCD51C9982}"/>
    <dgm:cxn modelId="{7CFB18E9-9104-4ED1-A93D-C2AE7614914C}" type="presOf" srcId="{E587F6DA-86A3-4913-8B2C-4B3C0BE4C4C3}" destId="{3BFB4D33-13A1-4E54-8736-4EDFA9808A31}" srcOrd="0" destOrd="0" presId="urn:microsoft.com/office/officeart/2008/layout/HorizontalMultiLevelHierarchy"/>
    <dgm:cxn modelId="{4737C1E9-C7A4-4CE5-AEF1-E4E3DFDD65A6}" type="presOf" srcId="{88316BAA-22FD-46C1-A270-A7DF0C241508}" destId="{A2CBDDFB-8E89-4C8B-9EF0-D893D6A0046C}" srcOrd="0" destOrd="0" presId="urn:microsoft.com/office/officeart/2008/layout/HorizontalMultiLevelHierarchy"/>
    <dgm:cxn modelId="{ABDB0CEA-AA9F-4D83-AE0F-A4D1E0AA1896}" type="presOf" srcId="{FA457061-27EF-4FA2-9944-3718656BEAAF}" destId="{4B247516-CE37-464A-BA2E-BD57CC4E8CD0}" srcOrd="0" destOrd="0" presId="urn:microsoft.com/office/officeart/2008/layout/HorizontalMultiLevelHierarchy"/>
    <dgm:cxn modelId="{41323AEC-FFE7-4F8F-A87F-77F3BD05570A}" type="presOf" srcId="{0949DDF1-FDB8-4FF1-BB7D-4D820A7AFC7E}" destId="{2F303262-1FE8-4F02-9D39-D52F623C9C50}" srcOrd="1" destOrd="0" presId="urn:microsoft.com/office/officeart/2008/layout/HorizontalMultiLevelHierarchy"/>
    <dgm:cxn modelId="{A8DA80EC-E329-47AE-A03A-AF58038BAAC1}" srcId="{88316BAA-22FD-46C1-A270-A7DF0C241508}" destId="{3D6B856B-6B52-45B3-A248-690B6DE75693}" srcOrd="1" destOrd="0" parTransId="{67F140AB-1A5A-4533-A163-618EAA59C49C}" sibTransId="{B5F62422-1459-4D4D-98B3-BAB2524840D3}"/>
    <dgm:cxn modelId="{A08BBFEC-6F59-40A6-9F05-818BA5101B8E}" type="presOf" srcId="{696ED623-6756-457E-AF22-02875990AC09}" destId="{3875659A-B457-40CD-99CF-E8ABDAE1BB88}" srcOrd="1" destOrd="0" presId="urn:microsoft.com/office/officeart/2008/layout/HorizontalMultiLevelHierarchy"/>
    <dgm:cxn modelId="{F644CAEC-D4A4-4038-BCA7-41CD434399D2}" srcId="{8319AB58-E30B-47ED-91D3-4CD8E3F997A1}" destId="{23F5AA26-B098-4DCC-A982-9A498E7538D8}" srcOrd="9" destOrd="0" parTransId="{25924D0A-9EE5-4945-A72A-2512FF4EB85B}" sibTransId="{70D42041-A6B5-4C84-A07F-B73F50981A75}"/>
    <dgm:cxn modelId="{7B4FF9EC-CC76-4349-933F-7382B2AD9C61}" type="presOf" srcId="{93237540-BD43-4F89-B836-2427AD78C068}" destId="{EB69F997-9C62-43B2-A5D5-5C0521478604}" srcOrd="1" destOrd="0" presId="urn:microsoft.com/office/officeart/2008/layout/HorizontalMultiLevelHierarchy"/>
    <dgm:cxn modelId="{FFDC4AEE-8B54-4BE1-BA44-C60945E7D159}" type="presOf" srcId="{31016AC9-FE0F-47A3-A1BB-D37C7D0CF8A3}" destId="{76EB8489-B610-4594-9E49-01C552789975}" srcOrd="0" destOrd="0" presId="urn:microsoft.com/office/officeart/2008/layout/HorizontalMultiLevelHierarchy"/>
    <dgm:cxn modelId="{EA098DEE-543E-4FC6-A044-E0EDE82D1291}" type="presOf" srcId="{C2DF0D8F-E5F9-4070-A299-878176D52127}" destId="{85FFFC1A-3BF8-4800-977E-AE05D24AA7E3}" srcOrd="1" destOrd="0" presId="urn:microsoft.com/office/officeart/2008/layout/HorizontalMultiLevelHierarchy"/>
    <dgm:cxn modelId="{52C7EDEE-565C-46AC-B811-B3D9ADCCE8FE}" srcId="{8319AB58-E30B-47ED-91D3-4CD8E3F997A1}" destId="{B99BF030-C106-4766-A304-F656AE750EB6}" srcOrd="5" destOrd="0" parTransId="{451EA9C9-130C-4759-992F-7F11DC2E9E97}" sibTransId="{42236258-2361-42E5-98BC-1CEADB568EA5}"/>
    <dgm:cxn modelId="{303FACF2-A56D-4791-80C0-57496AFB4521}" type="presOf" srcId="{7743EC08-4107-4FE4-8CCA-842AFB9E2959}" destId="{DEAD600F-3262-443F-A074-1B907DDC1711}" srcOrd="0" destOrd="0" presId="urn:microsoft.com/office/officeart/2008/layout/HorizontalMultiLevelHierarchy"/>
    <dgm:cxn modelId="{D5455EF4-D43A-4C6C-93D1-052555CFC8FE}" type="presOf" srcId="{76C986D7-6CF5-4120-8F54-2662603CF0F6}" destId="{7FCC78CE-E475-4B64-AE5E-05B1B10D0D67}" srcOrd="0" destOrd="0" presId="urn:microsoft.com/office/officeart/2008/layout/HorizontalMultiLevelHierarchy"/>
    <dgm:cxn modelId="{9DBDB0F4-71A9-41FE-BF33-A90B782F8D0D}" type="presOf" srcId="{41DC10F7-639B-4E67-9CAD-440E4A83AA9F}" destId="{06B4D8FB-1AED-4098-AA1F-A2C55CB14000}" srcOrd="0" destOrd="0" presId="urn:microsoft.com/office/officeart/2008/layout/HorizontalMultiLevelHierarchy"/>
    <dgm:cxn modelId="{2A25FEF5-D280-4B74-95E2-EB6519BE077F}" type="presOf" srcId="{D7B0AADD-EB68-4EDE-98FE-7D042F6520A8}" destId="{7260FA03-F8EA-426B-820F-03148E172F01}" srcOrd="0" destOrd="0" presId="urn:microsoft.com/office/officeart/2008/layout/HorizontalMultiLevelHierarchy"/>
    <dgm:cxn modelId="{06E806F7-D31A-46EB-B2C0-6B4671DBCCEE}" type="presOf" srcId="{13E41CA9-0A92-46D4-9799-8DB111A91FA6}" destId="{BBB706C9-63D6-45EA-BFA5-359E2775EBE0}" srcOrd="1" destOrd="0" presId="urn:microsoft.com/office/officeart/2008/layout/HorizontalMultiLevelHierarchy"/>
    <dgm:cxn modelId="{93063BF9-2C35-48F7-8BC2-40EE95EF6421}" srcId="{426756F4-C57C-4DB4-8536-582E916AF9AD}" destId="{FA457061-27EF-4FA2-9944-3718656BEAAF}" srcOrd="0" destOrd="0" parTransId="{8BAA08D0-B761-4D75-963F-E895080822BE}" sibTransId="{C721E8EA-3245-4A6D-B916-90E037822F23}"/>
    <dgm:cxn modelId="{A992B0F9-8C5C-43A8-BE01-00016B871A3F}" type="presOf" srcId="{F428BE85-B228-491B-BEC9-7B30E61D5196}" destId="{7FCD390E-BD6B-418C-A8BC-25B7F995E974}" srcOrd="0" destOrd="0" presId="urn:microsoft.com/office/officeart/2008/layout/HorizontalMultiLevelHierarchy"/>
    <dgm:cxn modelId="{C9D3DEF9-69A4-4E64-B80E-5B35142E5884}" srcId="{E6473B5D-652D-413F-A3B8-8EB57B051693}" destId="{C37A27CA-C205-4742-908B-AE88E416817F}" srcOrd="3" destOrd="0" parTransId="{B4D8B08F-06F7-4977-A79F-076337EDBA2D}" sibTransId="{99C9A39B-1AB2-49F0-97B5-4D7D26ED5998}"/>
    <dgm:cxn modelId="{571531FC-7B21-4671-84EA-CDF3969B7F29}" type="presOf" srcId="{B827B072-3002-43D8-9940-3D7B33C012E7}" destId="{66A52E7E-5E61-4461-89D0-889BCFF5A760}" srcOrd="1" destOrd="0" presId="urn:microsoft.com/office/officeart/2008/layout/HorizontalMultiLevelHierarchy"/>
    <dgm:cxn modelId="{1183A0FC-9F15-44DF-AC96-B456C0144BED}" srcId="{B56475A9-DDA7-40BC-99A1-EC2B0AA5E0C9}" destId="{B7FB2147-B11E-48A5-A006-FABCE3E636B7}" srcOrd="2" destOrd="0" parTransId="{47BDBECE-2D31-4C8D-9053-821DE9E429AE}" sibTransId="{8B4643CC-9BFB-459D-A604-6032395AC367}"/>
    <dgm:cxn modelId="{464ED2FD-5F10-4364-B476-1A124201D4E9}" type="presOf" srcId="{F428BE85-B228-491B-BEC9-7B30E61D5196}" destId="{84A877D1-38E1-4E39-B574-FD51DD4D3C79}" srcOrd="1" destOrd="0" presId="urn:microsoft.com/office/officeart/2008/layout/HorizontalMultiLevelHierarchy"/>
    <dgm:cxn modelId="{D3F85FFE-C7F4-4DE9-9554-CFF1969CD9C6}" srcId="{41DC10F7-639B-4E67-9CAD-440E4A83AA9F}" destId="{7A4D29C4-74D7-4081-92DF-3C5AFB2A6EE3}" srcOrd="2" destOrd="0" parTransId="{DEF7AD74-3FFD-4EAC-B27B-E358CBB1F4DB}" sibTransId="{11043FA1-53F1-4443-9D55-7571480A2498}"/>
    <dgm:cxn modelId="{920B9AFE-EB67-4E26-9B34-D8E8CC27E3E0}" srcId="{B99BF030-C106-4766-A304-F656AE750EB6}" destId="{4C76EB69-E30C-465B-8647-808975E39A35}" srcOrd="7" destOrd="0" parTransId="{E9010854-6721-4781-9AEE-DB3BCF9C832A}" sibTransId="{6AB15108-63F2-4BC6-9849-9A0DA43F46F7}"/>
    <dgm:cxn modelId="{DE00E9FE-1946-45AD-8B04-8CF1C5472427}" srcId="{E6473B5D-652D-413F-A3B8-8EB57B051693}" destId="{76EC8E12-3B15-46CF-A7D6-B48D79892852}" srcOrd="0" destOrd="0" parTransId="{4C408DCB-DEE3-4681-AE85-F1B3EE79355C}" sibTransId="{CE2FF86B-17D3-48A3-BBFF-2F942950EC48}"/>
    <dgm:cxn modelId="{FD82EAFE-D2A3-4E30-AF6C-81545E6DA318}" type="presOf" srcId="{EF39D8DF-963E-41B3-BC84-D9C34017FFF1}" destId="{D549927C-1484-4AD3-9D2D-ED2054E208A6}" srcOrd="1" destOrd="0" presId="urn:microsoft.com/office/officeart/2008/layout/HorizontalMultiLevelHierarchy"/>
    <dgm:cxn modelId="{6EA558FF-3A76-409E-9854-7DC3FABB680C}" type="presOf" srcId="{7B50DDE1-4269-46B5-9A76-F5333F480FC8}" destId="{912DC47F-FC1A-419F-965B-4188060DF2DE}" srcOrd="0" destOrd="0" presId="urn:microsoft.com/office/officeart/2008/layout/HorizontalMultiLevelHierarchy"/>
    <dgm:cxn modelId="{E48D79BC-A819-4899-9722-56C6A082FE56}" type="presParOf" srcId="{958F4997-FFE3-4B72-BB2F-F06653CD0FDF}" destId="{AA3B2E81-3056-4DBB-9946-B60971C9344F}" srcOrd="0" destOrd="0" presId="urn:microsoft.com/office/officeart/2008/layout/HorizontalMultiLevelHierarchy"/>
    <dgm:cxn modelId="{DB49B9A3-632E-458A-9C78-5D5671C9B997}" type="presParOf" srcId="{AA3B2E81-3056-4DBB-9946-B60971C9344F}" destId="{F68B0A8B-6493-4513-A284-5C5E3E2091B8}" srcOrd="0" destOrd="0" presId="urn:microsoft.com/office/officeart/2008/layout/HorizontalMultiLevelHierarchy"/>
    <dgm:cxn modelId="{7586C978-9D3C-4009-802F-CFF2398326EB}" type="presParOf" srcId="{AA3B2E81-3056-4DBB-9946-B60971C9344F}" destId="{B00A462F-0F67-4226-8F2F-6F1A1DECB458}" srcOrd="1" destOrd="0" presId="urn:microsoft.com/office/officeart/2008/layout/HorizontalMultiLevelHierarchy"/>
    <dgm:cxn modelId="{B2CE5EA8-F157-4EA6-9ED7-52D5094D7164}" type="presParOf" srcId="{958F4997-FFE3-4B72-BB2F-F06653CD0FDF}" destId="{3EB701A6-19CD-42E2-82F9-27980A625063}" srcOrd="1" destOrd="0" presId="urn:microsoft.com/office/officeart/2008/layout/HorizontalMultiLevelHierarchy"/>
    <dgm:cxn modelId="{1E00400E-5D1D-4B20-8C0C-2B5D841D4C35}" type="presParOf" srcId="{3EB701A6-19CD-42E2-82F9-27980A625063}" destId="{2981071C-BB14-4E04-9FEC-25C02DCA11DC}" srcOrd="0" destOrd="0" presId="urn:microsoft.com/office/officeart/2008/layout/HorizontalMultiLevelHierarchy"/>
    <dgm:cxn modelId="{5B290999-C676-41E2-8895-A52A639B5BF4}" type="presParOf" srcId="{3EB701A6-19CD-42E2-82F9-27980A625063}" destId="{EAA8E56C-3676-4169-ACD9-F9E44D1067CE}" srcOrd="1" destOrd="0" presId="urn:microsoft.com/office/officeart/2008/layout/HorizontalMultiLevelHierarchy"/>
    <dgm:cxn modelId="{C6219269-F2C4-4207-9B90-1D2756C7E6A8}" type="presParOf" srcId="{EAA8E56C-3676-4169-ACD9-F9E44D1067CE}" destId="{12CD4CDB-112F-49CB-BC21-866C4DDA8DD9}" srcOrd="0" destOrd="0" presId="urn:microsoft.com/office/officeart/2008/layout/HorizontalMultiLevelHierarchy"/>
    <dgm:cxn modelId="{F5AD607F-0903-43EF-8B05-747C5AC0A36F}" type="presParOf" srcId="{12CD4CDB-112F-49CB-BC21-866C4DDA8DD9}" destId="{66A52E7E-5E61-4461-89D0-889BCFF5A760}" srcOrd="0" destOrd="0" presId="urn:microsoft.com/office/officeart/2008/layout/HorizontalMultiLevelHierarchy"/>
    <dgm:cxn modelId="{50E9F96D-151C-4C87-B4EC-A123949EA448}" type="presParOf" srcId="{EAA8E56C-3676-4169-ACD9-F9E44D1067CE}" destId="{9B88013D-5A37-42B2-A2C3-F7B27C1B0AB7}" srcOrd="1" destOrd="0" presId="urn:microsoft.com/office/officeart/2008/layout/HorizontalMultiLevelHierarchy"/>
    <dgm:cxn modelId="{BA0DD031-A7B4-4EB8-B6D7-6CF2CC7B7F70}" type="presParOf" srcId="{9B88013D-5A37-42B2-A2C3-F7B27C1B0AB7}" destId="{03DF58E1-D9E2-4158-9B95-7779FDCC996B}" srcOrd="0" destOrd="0" presId="urn:microsoft.com/office/officeart/2008/layout/HorizontalMultiLevelHierarchy"/>
    <dgm:cxn modelId="{577A2A1B-E187-4FBD-8104-50F9B5217B72}" type="presParOf" srcId="{9B88013D-5A37-42B2-A2C3-F7B27C1B0AB7}" destId="{F6216E42-1124-49DF-9A33-3FC48DCA32B1}" srcOrd="1" destOrd="0" presId="urn:microsoft.com/office/officeart/2008/layout/HorizontalMultiLevelHierarchy"/>
    <dgm:cxn modelId="{8D02E474-379B-4B46-9671-271E07D538F6}" type="presParOf" srcId="{F6216E42-1124-49DF-9A33-3FC48DCA32B1}" destId="{B8B6D9D7-1A5D-4461-B4A2-F935D6BB1C9F}" srcOrd="0" destOrd="0" presId="urn:microsoft.com/office/officeart/2008/layout/HorizontalMultiLevelHierarchy"/>
    <dgm:cxn modelId="{6D979C07-0B0E-4FEE-BFD8-79CFBCC8D68F}" type="presParOf" srcId="{B8B6D9D7-1A5D-4461-B4A2-F935D6BB1C9F}" destId="{1B35C4D9-37C2-4F35-B90D-CF71884D5C7A}" srcOrd="0" destOrd="0" presId="urn:microsoft.com/office/officeart/2008/layout/HorizontalMultiLevelHierarchy"/>
    <dgm:cxn modelId="{F8B91729-34E6-44D9-BAB1-4D101B4C19F7}" type="presParOf" srcId="{F6216E42-1124-49DF-9A33-3FC48DCA32B1}" destId="{1A5BC235-7907-4344-B381-93A79BFE839B}" srcOrd="1" destOrd="0" presId="urn:microsoft.com/office/officeart/2008/layout/HorizontalMultiLevelHierarchy"/>
    <dgm:cxn modelId="{B874BF5C-AEB9-4036-9FAD-DCABCAE38D3B}" type="presParOf" srcId="{1A5BC235-7907-4344-B381-93A79BFE839B}" destId="{12635D82-7F90-4165-839F-FF4A483D3049}" srcOrd="0" destOrd="0" presId="urn:microsoft.com/office/officeart/2008/layout/HorizontalMultiLevelHierarchy"/>
    <dgm:cxn modelId="{E6E6F47F-3A8C-42B5-B169-64C48B809196}" type="presParOf" srcId="{1A5BC235-7907-4344-B381-93A79BFE839B}" destId="{BC470176-A954-4C49-8BC1-4056C1153D5B}" srcOrd="1" destOrd="0" presId="urn:microsoft.com/office/officeart/2008/layout/HorizontalMultiLevelHierarchy"/>
    <dgm:cxn modelId="{53889EA0-FDAE-49CE-A548-EF1FE2C83C7D}" type="presParOf" srcId="{F6216E42-1124-49DF-9A33-3FC48DCA32B1}" destId="{8E274365-4122-448F-ADEF-CE9D216638C5}" srcOrd="2" destOrd="0" presId="urn:microsoft.com/office/officeart/2008/layout/HorizontalMultiLevelHierarchy"/>
    <dgm:cxn modelId="{654309C5-FD66-430D-B605-55E519A0714E}" type="presParOf" srcId="{8E274365-4122-448F-ADEF-CE9D216638C5}" destId="{3875659A-B457-40CD-99CF-E8ABDAE1BB88}" srcOrd="0" destOrd="0" presId="urn:microsoft.com/office/officeart/2008/layout/HorizontalMultiLevelHierarchy"/>
    <dgm:cxn modelId="{8B2FB233-2A8F-4B36-BBA0-71DA2099864C}" type="presParOf" srcId="{F6216E42-1124-49DF-9A33-3FC48DCA32B1}" destId="{D37A9AA5-0E84-47A8-A7A9-CB555277B5D6}" srcOrd="3" destOrd="0" presId="urn:microsoft.com/office/officeart/2008/layout/HorizontalMultiLevelHierarchy"/>
    <dgm:cxn modelId="{39F04ADD-590B-483F-97C3-4725C89A401E}" type="presParOf" srcId="{D37A9AA5-0E84-47A8-A7A9-CB555277B5D6}" destId="{C0B9C042-D86F-4357-8C67-E75C65EC19A3}" srcOrd="0" destOrd="0" presId="urn:microsoft.com/office/officeart/2008/layout/HorizontalMultiLevelHierarchy"/>
    <dgm:cxn modelId="{A37AE95D-5818-4B27-8A3C-D3CC7FCD97A8}" type="presParOf" srcId="{D37A9AA5-0E84-47A8-A7A9-CB555277B5D6}" destId="{C871D545-CD61-470D-8500-7DF2AF9FB7CC}" srcOrd="1" destOrd="0" presId="urn:microsoft.com/office/officeart/2008/layout/HorizontalMultiLevelHierarchy"/>
    <dgm:cxn modelId="{5C88AAA5-76DD-402D-8AD8-AC3C2B002AE6}" type="presParOf" srcId="{C871D545-CD61-470D-8500-7DF2AF9FB7CC}" destId="{69AAD41C-BC1D-43D2-BEE0-8EE8FDEE751B}" srcOrd="0" destOrd="0" presId="urn:microsoft.com/office/officeart/2008/layout/HorizontalMultiLevelHierarchy"/>
    <dgm:cxn modelId="{B454917E-B286-4BD1-A68F-8B1AAD88C736}" type="presParOf" srcId="{69AAD41C-BC1D-43D2-BEE0-8EE8FDEE751B}" destId="{4DE53FEE-B075-4F83-8BC3-833837E348E8}" srcOrd="0" destOrd="0" presId="urn:microsoft.com/office/officeart/2008/layout/HorizontalMultiLevelHierarchy"/>
    <dgm:cxn modelId="{5C9CE1E0-2FBC-468B-A266-969C314C3F16}" type="presParOf" srcId="{C871D545-CD61-470D-8500-7DF2AF9FB7CC}" destId="{44782022-7283-4072-B592-4D66E106CDF1}" srcOrd="1" destOrd="0" presId="urn:microsoft.com/office/officeart/2008/layout/HorizontalMultiLevelHierarchy"/>
    <dgm:cxn modelId="{6D89375F-4608-467A-8A81-D67D6213182C}" type="presParOf" srcId="{44782022-7283-4072-B592-4D66E106CDF1}" destId="{33B905F4-D58D-4ECA-B96F-B166737E9A30}" srcOrd="0" destOrd="0" presId="urn:microsoft.com/office/officeart/2008/layout/HorizontalMultiLevelHierarchy"/>
    <dgm:cxn modelId="{275E41CC-1A5B-4CD1-8CB5-F451DE010802}" type="presParOf" srcId="{44782022-7283-4072-B592-4D66E106CDF1}" destId="{F8BA1656-B31F-429F-9CFD-0663C01D2901}" srcOrd="1" destOrd="0" presId="urn:microsoft.com/office/officeart/2008/layout/HorizontalMultiLevelHierarchy"/>
    <dgm:cxn modelId="{B0F16640-BD2E-40FD-9309-574404E74320}" type="presParOf" srcId="{C871D545-CD61-470D-8500-7DF2AF9FB7CC}" destId="{B31E8D22-3BFD-4616-B7CF-C7E760F5DB02}" srcOrd="2" destOrd="0" presId="urn:microsoft.com/office/officeart/2008/layout/HorizontalMultiLevelHierarchy"/>
    <dgm:cxn modelId="{65EEAFB7-8A07-4008-A067-E5C16EDB8535}" type="presParOf" srcId="{B31E8D22-3BFD-4616-B7CF-C7E760F5DB02}" destId="{1301A4DF-BBAD-40B0-98FA-4CE3F2B6BF5C}" srcOrd="0" destOrd="0" presId="urn:microsoft.com/office/officeart/2008/layout/HorizontalMultiLevelHierarchy"/>
    <dgm:cxn modelId="{E8D1EBB8-767A-47AB-B793-A20A8F04F60B}" type="presParOf" srcId="{C871D545-CD61-470D-8500-7DF2AF9FB7CC}" destId="{0DBBDD40-396E-4491-A65D-C3ED7DEFD283}" srcOrd="3" destOrd="0" presId="urn:microsoft.com/office/officeart/2008/layout/HorizontalMultiLevelHierarchy"/>
    <dgm:cxn modelId="{43725AA3-F046-4363-8627-C489A08CD48C}" type="presParOf" srcId="{0DBBDD40-396E-4491-A65D-C3ED7DEFD283}" destId="{12A5D923-9E3C-4676-ADAD-16958CBF7340}" srcOrd="0" destOrd="0" presId="urn:microsoft.com/office/officeart/2008/layout/HorizontalMultiLevelHierarchy"/>
    <dgm:cxn modelId="{192DD2C5-95F5-4CC4-B461-0ACCC82F53A9}" type="presParOf" srcId="{0DBBDD40-396E-4491-A65D-C3ED7DEFD283}" destId="{DF90095D-1E7E-43B7-A047-D18BADFB50CB}" srcOrd="1" destOrd="0" presId="urn:microsoft.com/office/officeart/2008/layout/HorizontalMultiLevelHierarchy"/>
    <dgm:cxn modelId="{37078003-C0D5-49D2-8F9C-6295154BFEDF}" type="presParOf" srcId="{DF90095D-1E7E-43B7-A047-D18BADFB50CB}" destId="{918B1C30-071D-4231-A772-61AE26890D25}" srcOrd="0" destOrd="0" presId="urn:microsoft.com/office/officeart/2008/layout/HorizontalMultiLevelHierarchy"/>
    <dgm:cxn modelId="{D41B927D-2D53-44E4-8AAD-604AEF87E8A8}" type="presParOf" srcId="{918B1C30-071D-4231-A772-61AE26890D25}" destId="{2A9F2B77-6824-4C99-964F-8B1877350E84}" srcOrd="0" destOrd="0" presId="urn:microsoft.com/office/officeart/2008/layout/HorizontalMultiLevelHierarchy"/>
    <dgm:cxn modelId="{081EB45B-B863-4D69-91EB-44D2D5F1EF7D}" type="presParOf" srcId="{DF90095D-1E7E-43B7-A047-D18BADFB50CB}" destId="{B80E103C-FF33-47A6-B32E-2E902E4C1350}" srcOrd="1" destOrd="0" presId="urn:microsoft.com/office/officeart/2008/layout/HorizontalMultiLevelHierarchy"/>
    <dgm:cxn modelId="{5C7D2483-4D97-4EA4-B521-7B712B4E5689}" type="presParOf" srcId="{B80E103C-FF33-47A6-B32E-2E902E4C1350}" destId="{965DFBC9-39A3-475C-BDB0-CD80688FDC88}" srcOrd="0" destOrd="0" presId="urn:microsoft.com/office/officeart/2008/layout/HorizontalMultiLevelHierarchy"/>
    <dgm:cxn modelId="{571680CB-848C-4BD2-97FB-7FF0F1253E42}" type="presParOf" srcId="{B80E103C-FF33-47A6-B32E-2E902E4C1350}" destId="{BE8A6BC3-57F7-4EE1-8489-619AEC24D0C9}" srcOrd="1" destOrd="0" presId="urn:microsoft.com/office/officeart/2008/layout/HorizontalMultiLevelHierarchy"/>
    <dgm:cxn modelId="{563AC28C-6648-4E9E-8292-609E72983650}" type="presParOf" srcId="{DF90095D-1E7E-43B7-A047-D18BADFB50CB}" destId="{E0D143C0-581F-452E-B7D0-D31D12A389BF}" srcOrd="2" destOrd="0" presId="urn:microsoft.com/office/officeart/2008/layout/HorizontalMultiLevelHierarchy"/>
    <dgm:cxn modelId="{23E7D347-E80E-4AA8-82DB-528D715857B3}" type="presParOf" srcId="{E0D143C0-581F-452E-B7D0-D31D12A389BF}" destId="{CD057A3E-9F19-4B34-BF83-D505D9039C7C}" srcOrd="0" destOrd="0" presId="urn:microsoft.com/office/officeart/2008/layout/HorizontalMultiLevelHierarchy"/>
    <dgm:cxn modelId="{2D47E0F2-3DB8-4939-8DCC-552715C82EC5}" type="presParOf" srcId="{DF90095D-1E7E-43B7-A047-D18BADFB50CB}" destId="{C56D25DF-7131-498A-B6EC-3587D2777D92}" srcOrd="3" destOrd="0" presId="urn:microsoft.com/office/officeart/2008/layout/HorizontalMultiLevelHierarchy"/>
    <dgm:cxn modelId="{C9D3A9FA-9A23-44CD-924D-AAAE875DF7F1}" type="presParOf" srcId="{C56D25DF-7131-498A-B6EC-3587D2777D92}" destId="{B4EE4378-F264-4D91-8C7D-22AECCC269F1}" srcOrd="0" destOrd="0" presId="urn:microsoft.com/office/officeart/2008/layout/HorizontalMultiLevelHierarchy"/>
    <dgm:cxn modelId="{16499311-3B2C-44E4-87AC-0AAD5213B939}" type="presParOf" srcId="{C56D25DF-7131-498A-B6EC-3587D2777D92}" destId="{50AC4DBF-4EDB-4D55-A586-50FCED26CF1B}" srcOrd="1" destOrd="0" presId="urn:microsoft.com/office/officeart/2008/layout/HorizontalMultiLevelHierarchy"/>
    <dgm:cxn modelId="{AF96BFFD-999F-4AF5-A500-657DE5671901}" type="presParOf" srcId="{DF90095D-1E7E-43B7-A047-D18BADFB50CB}" destId="{272A9CAA-8965-4A61-B435-E0A11E474103}" srcOrd="4" destOrd="0" presId="urn:microsoft.com/office/officeart/2008/layout/HorizontalMultiLevelHierarchy"/>
    <dgm:cxn modelId="{4E9CE4B5-4037-40DE-9C91-965D3E639ADC}" type="presParOf" srcId="{272A9CAA-8965-4A61-B435-E0A11E474103}" destId="{9DEFDFED-F41A-4D26-8021-002D2B3B5A85}" srcOrd="0" destOrd="0" presId="urn:microsoft.com/office/officeart/2008/layout/HorizontalMultiLevelHierarchy"/>
    <dgm:cxn modelId="{D921A53F-1E10-4F02-A565-8AA5D0F334A1}" type="presParOf" srcId="{DF90095D-1E7E-43B7-A047-D18BADFB50CB}" destId="{3D299C76-8E9A-46DE-BA40-DAC6166A3820}" srcOrd="5" destOrd="0" presId="urn:microsoft.com/office/officeart/2008/layout/HorizontalMultiLevelHierarchy"/>
    <dgm:cxn modelId="{DF94CAC2-F293-47D2-89D0-F88BADB3FD18}" type="presParOf" srcId="{3D299C76-8E9A-46DE-BA40-DAC6166A3820}" destId="{734A372D-A577-4A48-9AFE-9C2E85848AFB}" srcOrd="0" destOrd="0" presId="urn:microsoft.com/office/officeart/2008/layout/HorizontalMultiLevelHierarchy"/>
    <dgm:cxn modelId="{38229BE1-B686-4F83-A9D3-476DFF50D9C1}" type="presParOf" srcId="{3D299C76-8E9A-46DE-BA40-DAC6166A3820}" destId="{1CD3927D-0245-4200-B245-6AEFD5D2C7EC}" srcOrd="1" destOrd="0" presId="urn:microsoft.com/office/officeart/2008/layout/HorizontalMultiLevelHierarchy"/>
    <dgm:cxn modelId="{8AAE6229-6B4A-42FD-AAAD-B1CEBCA185BF}" type="presParOf" srcId="{C871D545-CD61-470D-8500-7DF2AF9FB7CC}" destId="{74B7E999-D75E-40A0-B29F-31980895D31D}" srcOrd="4" destOrd="0" presId="urn:microsoft.com/office/officeart/2008/layout/HorizontalMultiLevelHierarchy"/>
    <dgm:cxn modelId="{A37F65A0-46EB-4222-8DE3-82C9A32137C0}" type="presParOf" srcId="{74B7E999-D75E-40A0-B29F-31980895D31D}" destId="{5C563FAA-63A9-4B73-A404-958ED0BA72D9}" srcOrd="0" destOrd="0" presId="urn:microsoft.com/office/officeart/2008/layout/HorizontalMultiLevelHierarchy"/>
    <dgm:cxn modelId="{95960DEE-0968-439F-B5F9-B097843B07BD}" type="presParOf" srcId="{C871D545-CD61-470D-8500-7DF2AF9FB7CC}" destId="{17DFEB5B-E1E9-4502-8626-9730A294CAD6}" srcOrd="5" destOrd="0" presId="urn:microsoft.com/office/officeart/2008/layout/HorizontalMultiLevelHierarchy"/>
    <dgm:cxn modelId="{56D5CAB3-10C4-4883-A5B8-BB20A73EB908}" type="presParOf" srcId="{17DFEB5B-E1E9-4502-8626-9730A294CAD6}" destId="{7B781A9B-CED1-48E7-96BB-5E4DA9C1FC9A}" srcOrd="0" destOrd="0" presId="urn:microsoft.com/office/officeart/2008/layout/HorizontalMultiLevelHierarchy"/>
    <dgm:cxn modelId="{B95FF8DD-57BD-47C0-8926-FD4E4F201D44}" type="presParOf" srcId="{17DFEB5B-E1E9-4502-8626-9730A294CAD6}" destId="{81A0B2DB-440A-4CD8-985A-9BA8F84475F8}" srcOrd="1" destOrd="0" presId="urn:microsoft.com/office/officeart/2008/layout/HorizontalMultiLevelHierarchy"/>
    <dgm:cxn modelId="{88E30DDC-F1A5-421C-B66F-0F698A53D958}" type="presParOf" srcId="{81A0B2DB-440A-4CD8-985A-9BA8F84475F8}" destId="{66303484-A631-43B2-A006-E3BC318CF3DF}" srcOrd="0" destOrd="0" presId="urn:microsoft.com/office/officeart/2008/layout/HorizontalMultiLevelHierarchy"/>
    <dgm:cxn modelId="{71139014-C04B-469D-BB6E-DBAD479382E1}" type="presParOf" srcId="{66303484-A631-43B2-A006-E3BC318CF3DF}" destId="{B78741D0-5CFF-4E79-8D35-506786CB17FB}" srcOrd="0" destOrd="0" presId="urn:microsoft.com/office/officeart/2008/layout/HorizontalMultiLevelHierarchy"/>
    <dgm:cxn modelId="{5443DD3C-9E59-4730-AF67-E78BEA2C8518}" type="presParOf" srcId="{81A0B2DB-440A-4CD8-985A-9BA8F84475F8}" destId="{1825C995-2DB9-46C5-B9E0-49FC7D71B921}" srcOrd="1" destOrd="0" presId="urn:microsoft.com/office/officeart/2008/layout/HorizontalMultiLevelHierarchy"/>
    <dgm:cxn modelId="{4CE6C7F4-4708-47FC-AA9B-B77736ED95D2}" type="presParOf" srcId="{1825C995-2DB9-46C5-B9E0-49FC7D71B921}" destId="{4B247516-CE37-464A-BA2E-BD57CC4E8CD0}" srcOrd="0" destOrd="0" presId="urn:microsoft.com/office/officeart/2008/layout/HorizontalMultiLevelHierarchy"/>
    <dgm:cxn modelId="{D6175B11-B235-44B3-821B-15A3DE93A134}" type="presParOf" srcId="{1825C995-2DB9-46C5-B9E0-49FC7D71B921}" destId="{8E44C357-6075-4167-A1BC-7192CF25E724}" srcOrd="1" destOrd="0" presId="urn:microsoft.com/office/officeart/2008/layout/HorizontalMultiLevelHierarchy"/>
    <dgm:cxn modelId="{919BD538-88CC-435E-8462-B2C1F9F3F609}" type="presParOf" srcId="{81A0B2DB-440A-4CD8-985A-9BA8F84475F8}" destId="{4023256F-BB17-4E7A-9508-CB75055C6CDC}" srcOrd="2" destOrd="0" presId="urn:microsoft.com/office/officeart/2008/layout/HorizontalMultiLevelHierarchy"/>
    <dgm:cxn modelId="{8B783D24-42BE-4C21-8567-E9459759B5C4}" type="presParOf" srcId="{4023256F-BB17-4E7A-9508-CB75055C6CDC}" destId="{68E8953B-82E8-4B6D-A9CD-E7038C51A948}" srcOrd="0" destOrd="0" presId="urn:microsoft.com/office/officeart/2008/layout/HorizontalMultiLevelHierarchy"/>
    <dgm:cxn modelId="{7FBEC497-8B57-4CE9-A967-30CD77C94DF1}" type="presParOf" srcId="{81A0B2DB-440A-4CD8-985A-9BA8F84475F8}" destId="{4A23BE0A-7804-4E75-9C38-3FDB478170FC}" srcOrd="3" destOrd="0" presId="urn:microsoft.com/office/officeart/2008/layout/HorizontalMultiLevelHierarchy"/>
    <dgm:cxn modelId="{212D0F3A-5EC5-438B-ABF4-7139C302F64B}" type="presParOf" srcId="{4A23BE0A-7804-4E75-9C38-3FDB478170FC}" destId="{501A9AF3-8622-47CC-B891-DD6D5D8228C9}" srcOrd="0" destOrd="0" presId="urn:microsoft.com/office/officeart/2008/layout/HorizontalMultiLevelHierarchy"/>
    <dgm:cxn modelId="{E5B36A82-83C7-4717-BCDA-7CE319D85141}" type="presParOf" srcId="{4A23BE0A-7804-4E75-9C38-3FDB478170FC}" destId="{AEE77BF1-F3F0-426C-BCB3-B2CD499F17C7}" srcOrd="1" destOrd="0" presId="urn:microsoft.com/office/officeart/2008/layout/HorizontalMultiLevelHierarchy"/>
    <dgm:cxn modelId="{2468AAD1-3C9D-4721-946C-5A5FA4D9E7C2}" type="presParOf" srcId="{81A0B2DB-440A-4CD8-985A-9BA8F84475F8}" destId="{3BBC37D2-A8E2-4677-A1A9-FB14BA28B4C4}" srcOrd="4" destOrd="0" presId="urn:microsoft.com/office/officeart/2008/layout/HorizontalMultiLevelHierarchy"/>
    <dgm:cxn modelId="{028CE162-0EE2-4381-83F5-42B69F28A21A}" type="presParOf" srcId="{3BBC37D2-A8E2-4677-A1A9-FB14BA28B4C4}" destId="{90590E07-217B-4F08-AF9D-B32FCAADE6A4}" srcOrd="0" destOrd="0" presId="urn:microsoft.com/office/officeart/2008/layout/HorizontalMultiLevelHierarchy"/>
    <dgm:cxn modelId="{976E7085-0992-4C72-ACF5-F8EC5C472A54}" type="presParOf" srcId="{81A0B2DB-440A-4CD8-985A-9BA8F84475F8}" destId="{A528851C-7A0A-437C-8A93-26CE0F5349BC}" srcOrd="5" destOrd="0" presId="urn:microsoft.com/office/officeart/2008/layout/HorizontalMultiLevelHierarchy"/>
    <dgm:cxn modelId="{9422DEB4-6E33-40A0-8965-BFD62F4E61CF}" type="presParOf" srcId="{A528851C-7A0A-437C-8A93-26CE0F5349BC}" destId="{7260FA03-F8EA-426B-820F-03148E172F01}" srcOrd="0" destOrd="0" presId="urn:microsoft.com/office/officeart/2008/layout/HorizontalMultiLevelHierarchy"/>
    <dgm:cxn modelId="{4ED55D78-EC5E-43CF-B586-7989A890A15B}" type="presParOf" srcId="{A528851C-7A0A-437C-8A93-26CE0F5349BC}" destId="{A5773CEB-1199-4CCD-9A4B-53F34331AB44}" srcOrd="1" destOrd="0" presId="urn:microsoft.com/office/officeart/2008/layout/HorizontalMultiLevelHierarchy"/>
    <dgm:cxn modelId="{D4481DDA-B1EC-41DC-A075-1E0E2704C2EC}" type="presParOf" srcId="{C871D545-CD61-470D-8500-7DF2AF9FB7CC}" destId="{2E17AC59-06B1-4C8B-99E8-53C445B6EE4D}" srcOrd="6" destOrd="0" presId="urn:microsoft.com/office/officeart/2008/layout/HorizontalMultiLevelHierarchy"/>
    <dgm:cxn modelId="{924332B5-B88D-4843-8EB1-4DCB892069BB}" type="presParOf" srcId="{2E17AC59-06B1-4C8B-99E8-53C445B6EE4D}" destId="{52882D5D-58E7-43B1-B37F-F2F9CD48DD55}" srcOrd="0" destOrd="0" presId="urn:microsoft.com/office/officeart/2008/layout/HorizontalMultiLevelHierarchy"/>
    <dgm:cxn modelId="{7333EB9A-5298-4463-BBC1-1E015BE6077A}" type="presParOf" srcId="{C871D545-CD61-470D-8500-7DF2AF9FB7CC}" destId="{3489A4F5-E496-4B87-9131-258B69EFFC3C}" srcOrd="7" destOrd="0" presId="urn:microsoft.com/office/officeart/2008/layout/HorizontalMultiLevelHierarchy"/>
    <dgm:cxn modelId="{07168285-41A5-4F50-A115-B7F4748EAFF0}" type="presParOf" srcId="{3489A4F5-E496-4B87-9131-258B69EFFC3C}" destId="{CE41BB13-98D3-4F54-8AFE-7FABC3398D43}" srcOrd="0" destOrd="0" presId="urn:microsoft.com/office/officeart/2008/layout/HorizontalMultiLevelHierarchy"/>
    <dgm:cxn modelId="{F671BCD0-A537-481F-8721-F9EC6DC4E9DB}" type="presParOf" srcId="{3489A4F5-E496-4B87-9131-258B69EFFC3C}" destId="{56321545-6B4B-493D-90A7-1CD370886868}" srcOrd="1" destOrd="0" presId="urn:microsoft.com/office/officeart/2008/layout/HorizontalMultiLevelHierarchy"/>
    <dgm:cxn modelId="{23EAF3D9-E049-47E0-997A-0CCF6B12D8F4}" type="presParOf" srcId="{56321545-6B4B-493D-90A7-1CD370886868}" destId="{B00CE784-86FD-407F-9DC9-96E915F90AF7}" srcOrd="0" destOrd="0" presId="urn:microsoft.com/office/officeart/2008/layout/HorizontalMultiLevelHierarchy"/>
    <dgm:cxn modelId="{D15F3B57-5B02-4CD9-AFAB-E879CA646344}" type="presParOf" srcId="{B00CE784-86FD-407F-9DC9-96E915F90AF7}" destId="{DF711E0E-632E-40D5-8B76-9B156B42D282}" srcOrd="0" destOrd="0" presId="urn:microsoft.com/office/officeart/2008/layout/HorizontalMultiLevelHierarchy"/>
    <dgm:cxn modelId="{3F5392D1-A143-46E9-95EB-EEA6C952DA55}" type="presParOf" srcId="{56321545-6B4B-493D-90A7-1CD370886868}" destId="{E9F52F04-9A01-48F3-9EAD-DBD0FA71034E}" srcOrd="1" destOrd="0" presId="urn:microsoft.com/office/officeart/2008/layout/HorizontalMultiLevelHierarchy"/>
    <dgm:cxn modelId="{26177627-890A-4454-B5AA-4FFFEF53FF4F}" type="presParOf" srcId="{E9F52F04-9A01-48F3-9EAD-DBD0FA71034E}" destId="{DBD3F24B-DEA5-4AF7-A0F7-E420FBE12843}" srcOrd="0" destOrd="0" presId="urn:microsoft.com/office/officeart/2008/layout/HorizontalMultiLevelHierarchy"/>
    <dgm:cxn modelId="{47CFD8D4-5D50-4141-ABE8-133E3B9B645B}" type="presParOf" srcId="{E9F52F04-9A01-48F3-9EAD-DBD0FA71034E}" destId="{397470B6-244E-470F-9DB0-73D31D2DBB13}" srcOrd="1" destOrd="0" presId="urn:microsoft.com/office/officeart/2008/layout/HorizontalMultiLevelHierarchy"/>
    <dgm:cxn modelId="{DE82B771-7F06-4FE0-9D74-01E0E276C526}" type="presParOf" srcId="{56321545-6B4B-493D-90A7-1CD370886868}" destId="{3F84138E-B28B-4BD0-9EA3-AE458CD36964}" srcOrd="2" destOrd="0" presId="urn:microsoft.com/office/officeart/2008/layout/HorizontalMultiLevelHierarchy"/>
    <dgm:cxn modelId="{8F48AE68-BDC2-4CE9-8224-A3F077DEAE5C}" type="presParOf" srcId="{3F84138E-B28B-4BD0-9EA3-AE458CD36964}" destId="{5978EF33-C361-48A3-A0A0-AF8D2E4ED1BF}" srcOrd="0" destOrd="0" presId="urn:microsoft.com/office/officeart/2008/layout/HorizontalMultiLevelHierarchy"/>
    <dgm:cxn modelId="{FF88841D-8816-4AA1-A5E2-04D778C96337}" type="presParOf" srcId="{56321545-6B4B-493D-90A7-1CD370886868}" destId="{6B64DCA6-B662-42A2-A458-5A44FF8C6979}" srcOrd="3" destOrd="0" presId="urn:microsoft.com/office/officeart/2008/layout/HorizontalMultiLevelHierarchy"/>
    <dgm:cxn modelId="{F0F2C694-6C40-49F8-AA45-D41C0377C2D3}" type="presParOf" srcId="{6B64DCA6-B662-42A2-A458-5A44FF8C6979}" destId="{1F0FD586-C351-49A2-B91F-387EE764EE3D}" srcOrd="0" destOrd="0" presId="urn:microsoft.com/office/officeart/2008/layout/HorizontalMultiLevelHierarchy"/>
    <dgm:cxn modelId="{4EB7504A-5344-46B7-B27E-4B5121B7B1EB}" type="presParOf" srcId="{6B64DCA6-B662-42A2-A458-5A44FF8C6979}" destId="{5CC27B75-2076-44EE-826C-8F23F14D4694}" srcOrd="1" destOrd="0" presId="urn:microsoft.com/office/officeart/2008/layout/HorizontalMultiLevelHierarchy"/>
    <dgm:cxn modelId="{0B60C955-0992-4514-8CA7-8BE3021DB7F4}" type="presParOf" srcId="{56321545-6B4B-493D-90A7-1CD370886868}" destId="{76EB8489-B610-4594-9E49-01C552789975}" srcOrd="4" destOrd="0" presId="urn:microsoft.com/office/officeart/2008/layout/HorizontalMultiLevelHierarchy"/>
    <dgm:cxn modelId="{C6231098-1F50-45AE-B560-7696683124F2}" type="presParOf" srcId="{76EB8489-B610-4594-9E49-01C552789975}" destId="{F29F5F12-FA4A-4D55-B0DD-E66C51D371CA}" srcOrd="0" destOrd="0" presId="urn:microsoft.com/office/officeart/2008/layout/HorizontalMultiLevelHierarchy"/>
    <dgm:cxn modelId="{75F3CE6F-145C-482A-80D6-05E733337980}" type="presParOf" srcId="{56321545-6B4B-493D-90A7-1CD370886868}" destId="{72550B2B-181E-4685-9B57-3DF2EBC29F1A}" srcOrd="5" destOrd="0" presId="urn:microsoft.com/office/officeart/2008/layout/HorizontalMultiLevelHierarchy"/>
    <dgm:cxn modelId="{1CF65052-BFF7-4998-AA42-9BF41BFE26E2}" type="presParOf" srcId="{72550B2B-181E-4685-9B57-3DF2EBC29F1A}" destId="{5A4BD64D-27B8-4448-8A07-2A74BDE93530}" srcOrd="0" destOrd="0" presId="urn:microsoft.com/office/officeart/2008/layout/HorizontalMultiLevelHierarchy"/>
    <dgm:cxn modelId="{26E0C116-8A3E-4D2D-B0D6-3A52A8E18CF3}" type="presParOf" srcId="{72550B2B-181E-4685-9B57-3DF2EBC29F1A}" destId="{65738786-EBB3-415A-ABBD-378511D04603}" srcOrd="1" destOrd="0" presId="urn:microsoft.com/office/officeart/2008/layout/HorizontalMultiLevelHierarchy"/>
    <dgm:cxn modelId="{8DFC15CD-1648-4710-A51C-0EBB10115C9F}" type="presParOf" srcId="{C871D545-CD61-470D-8500-7DF2AF9FB7CC}" destId="{F4C9A003-4972-4776-BAAE-6C23D8AAE4FB}" srcOrd="8" destOrd="0" presId="urn:microsoft.com/office/officeart/2008/layout/HorizontalMultiLevelHierarchy"/>
    <dgm:cxn modelId="{83BC519C-EF8E-472F-977E-32773E6316CB}" type="presParOf" srcId="{F4C9A003-4972-4776-BAAE-6C23D8AAE4FB}" destId="{D549927C-1484-4AD3-9D2D-ED2054E208A6}" srcOrd="0" destOrd="0" presId="urn:microsoft.com/office/officeart/2008/layout/HorizontalMultiLevelHierarchy"/>
    <dgm:cxn modelId="{1F524438-D3E5-4C19-B715-6140CF3EA5B2}" type="presParOf" srcId="{C871D545-CD61-470D-8500-7DF2AF9FB7CC}" destId="{963E2DB5-6E53-4007-98C8-F7A1524DEFCC}" srcOrd="9" destOrd="0" presId="urn:microsoft.com/office/officeart/2008/layout/HorizontalMultiLevelHierarchy"/>
    <dgm:cxn modelId="{235BE05B-C75E-4171-BFF0-EBDBBE9F3C42}" type="presParOf" srcId="{963E2DB5-6E53-4007-98C8-F7A1524DEFCC}" destId="{439B5D48-DCA8-4C96-961F-728D2889A0D0}" srcOrd="0" destOrd="0" presId="urn:microsoft.com/office/officeart/2008/layout/HorizontalMultiLevelHierarchy"/>
    <dgm:cxn modelId="{9216EDAD-3BDB-4D7D-939F-648A381A9BDA}" type="presParOf" srcId="{963E2DB5-6E53-4007-98C8-F7A1524DEFCC}" destId="{FE6AC3D8-5EAF-4338-8A1A-DDA9A389F206}" srcOrd="1" destOrd="0" presId="urn:microsoft.com/office/officeart/2008/layout/HorizontalMultiLevelHierarchy"/>
    <dgm:cxn modelId="{4C8D8DDB-D274-4134-AE68-0302AC84C077}" type="presParOf" srcId="{FE6AC3D8-5EAF-4338-8A1A-DDA9A389F206}" destId="{B797EEC3-77FF-4CC2-B182-0F935A766228}" srcOrd="0" destOrd="0" presId="urn:microsoft.com/office/officeart/2008/layout/HorizontalMultiLevelHierarchy"/>
    <dgm:cxn modelId="{4A2FAA1C-D7C2-4BEF-80B4-A18D5DAD48FF}" type="presParOf" srcId="{B797EEC3-77FF-4CC2-B182-0F935A766228}" destId="{BBB706C9-63D6-45EA-BFA5-359E2775EBE0}" srcOrd="0" destOrd="0" presId="urn:microsoft.com/office/officeart/2008/layout/HorizontalMultiLevelHierarchy"/>
    <dgm:cxn modelId="{3DA5AF79-E103-42A1-B654-7866159EFE0F}" type="presParOf" srcId="{FE6AC3D8-5EAF-4338-8A1A-DDA9A389F206}" destId="{2DB604FD-B023-4123-9174-FDCEA4F67C00}" srcOrd="1" destOrd="0" presId="urn:microsoft.com/office/officeart/2008/layout/HorizontalMultiLevelHierarchy"/>
    <dgm:cxn modelId="{4D214A9E-007D-4CED-8A00-CDF4E35284E8}" type="presParOf" srcId="{2DB604FD-B023-4123-9174-FDCEA4F67C00}" destId="{80069140-EE45-40F9-9CD4-7A856247F375}" srcOrd="0" destOrd="0" presId="urn:microsoft.com/office/officeart/2008/layout/HorizontalMultiLevelHierarchy"/>
    <dgm:cxn modelId="{37A79C93-E956-43D1-8458-FB742E14C8B1}" type="presParOf" srcId="{2DB604FD-B023-4123-9174-FDCEA4F67C00}" destId="{73BC7EDD-46F8-497C-93CF-BA0B9181AE4D}" srcOrd="1" destOrd="0" presId="urn:microsoft.com/office/officeart/2008/layout/HorizontalMultiLevelHierarchy"/>
    <dgm:cxn modelId="{B484A538-6908-449E-9488-6820ACBF1781}" type="presParOf" srcId="{FE6AC3D8-5EAF-4338-8A1A-DDA9A389F206}" destId="{D26E720A-C36D-49C4-8A23-F19473811CC0}" srcOrd="2" destOrd="0" presId="urn:microsoft.com/office/officeart/2008/layout/HorizontalMultiLevelHierarchy"/>
    <dgm:cxn modelId="{364D9418-CEC6-4A0F-A9EC-AEC3C2AA989D}" type="presParOf" srcId="{D26E720A-C36D-49C4-8A23-F19473811CC0}" destId="{74AA5C58-6C38-4B60-9B9B-DD1742E61910}" srcOrd="0" destOrd="0" presId="urn:microsoft.com/office/officeart/2008/layout/HorizontalMultiLevelHierarchy"/>
    <dgm:cxn modelId="{511F82A3-9431-4054-9A1E-BEE7ADAE9FFB}" type="presParOf" srcId="{FE6AC3D8-5EAF-4338-8A1A-DDA9A389F206}" destId="{30B3D363-E316-4DF9-B774-774B44D2BB4C}" srcOrd="3" destOrd="0" presId="urn:microsoft.com/office/officeart/2008/layout/HorizontalMultiLevelHierarchy"/>
    <dgm:cxn modelId="{1F53B2E0-4BCD-43C9-A13C-15DFCECE6FF6}" type="presParOf" srcId="{30B3D363-E316-4DF9-B774-774B44D2BB4C}" destId="{475EC4FA-4284-40AC-AB00-1663EA99AAFD}" srcOrd="0" destOrd="0" presId="urn:microsoft.com/office/officeart/2008/layout/HorizontalMultiLevelHierarchy"/>
    <dgm:cxn modelId="{0B30BAFE-B1E9-4D4A-940E-AB0243954810}" type="presParOf" srcId="{30B3D363-E316-4DF9-B774-774B44D2BB4C}" destId="{9D8B06C2-379E-45D6-B7E9-CC2AF9D12614}" srcOrd="1" destOrd="0" presId="urn:microsoft.com/office/officeart/2008/layout/HorizontalMultiLevelHierarchy"/>
    <dgm:cxn modelId="{A99CBCEF-E93A-42EC-BAF0-753A722CC630}" type="presParOf" srcId="{FE6AC3D8-5EAF-4338-8A1A-DDA9A389F206}" destId="{16FB5054-F412-4397-BC9A-1B6376D94D8A}" srcOrd="4" destOrd="0" presId="urn:microsoft.com/office/officeart/2008/layout/HorizontalMultiLevelHierarchy"/>
    <dgm:cxn modelId="{B724CA48-9387-4F80-BBE1-D6A044955B9A}" type="presParOf" srcId="{16FB5054-F412-4397-BC9A-1B6376D94D8A}" destId="{C4133874-252E-404F-B0EC-058DE0B6615C}" srcOrd="0" destOrd="0" presId="urn:microsoft.com/office/officeart/2008/layout/HorizontalMultiLevelHierarchy"/>
    <dgm:cxn modelId="{5ACC3D97-8A82-48D7-9A50-26DE68196F93}" type="presParOf" srcId="{FE6AC3D8-5EAF-4338-8A1A-DDA9A389F206}" destId="{835E6BB9-598E-4BF7-99C2-9C359CC0270C}" srcOrd="5" destOrd="0" presId="urn:microsoft.com/office/officeart/2008/layout/HorizontalMultiLevelHierarchy"/>
    <dgm:cxn modelId="{37F458B0-27F8-44E4-A6FF-F71D4D36568A}" type="presParOf" srcId="{835E6BB9-598E-4BF7-99C2-9C359CC0270C}" destId="{E8C15988-6B90-4838-A9F7-D3AEB4E7F791}" srcOrd="0" destOrd="0" presId="urn:microsoft.com/office/officeart/2008/layout/HorizontalMultiLevelHierarchy"/>
    <dgm:cxn modelId="{B5AAC8AF-3C6C-47EA-A4FA-F1287EA01743}" type="presParOf" srcId="{835E6BB9-598E-4BF7-99C2-9C359CC0270C}" destId="{711F0C0D-4BB9-42CC-AB5C-F02FB567B02F}" srcOrd="1" destOrd="0" presId="urn:microsoft.com/office/officeart/2008/layout/HorizontalMultiLevelHierarchy"/>
    <dgm:cxn modelId="{2504402D-A40B-40AE-A7D9-419A696AC648}" type="presParOf" srcId="{FE6AC3D8-5EAF-4338-8A1A-DDA9A389F206}" destId="{C5D9C56B-E1EF-4A05-8BD4-F0D14E40E7B5}" srcOrd="6" destOrd="0" presId="urn:microsoft.com/office/officeart/2008/layout/HorizontalMultiLevelHierarchy"/>
    <dgm:cxn modelId="{BA439BFA-3240-41C4-B4D0-1BD8D5D6FEC0}" type="presParOf" srcId="{C5D9C56B-E1EF-4A05-8BD4-F0D14E40E7B5}" destId="{096FCA9A-2B87-4B33-BF8E-0F02CF7C882E}" srcOrd="0" destOrd="0" presId="urn:microsoft.com/office/officeart/2008/layout/HorizontalMultiLevelHierarchy"/>
    <dgm:cxn modelId="{1A0F6ABE-028F-44EE-960D-80C68A2C6197}" type="presParOf" srcId="{FE6AC3D8-5EAF-4338-8A1A-DDA9A389F206}" destId="{24970CD1-DAF3-4CAE-8C3A-CF3062382B85}" srcOrd="7" destOrd="0" presId="urn:microsoft.com/office/officeart/2008/layout/HorizontalMultiLevelHierarchy"/>
    <dgm:cxn modelId="{13372F9D-1F36-4B6F-8BEE-008F9263389D}" type="presParOf" srcId="{24970CD1-DAF3-4CAE-8C3A-CF3062382B85}" destId="{8964CEBF-D072-4E95-921A-300E3F51C49A}" srcOrd="0" destOrd="0" presId="urn:microsoft.com/office/officeart/2008/layout/HorizontalMultiLevelHierarchy"/>
    <dgm:cxn modelId="{58F8DEE4-41E9-4D43-9A21-25A1E245E28F}" type="presParOf" srcId="{24970CD1-DAF3-4CAE-8C3A-CF3062382B85}" destId="{4CBB8232-27D4-44C3-B8EE-CC85634557B4}" srcOrd="1" destOrd="0" presId="urn:microsoft.com/office/officeart/2008/layout/HorizontalMultiLevelHierarchy"/>
    <dgm:cxn modelId="{8491DED4-B978-41C8-9930-27A57B9AB46E}" type="presParOf" srcId="{FE6AC3D8-5EAF-4338-8A1A-DDA9A389F206}" destId="{5DCF934A-44D6-4A0F-B685-436F9FF7C0F8}" srcOrd="8" destOrd="0" presId="urn:microsoft.com/office/officeart/2008/layout/HorizontalMultiLevelHierarchy"/>
    <dgm:cxn modelId="{DBF99EC3-D039-4332-AF97-974578275326}" type="presParOf" srcId="{5DCF934A-44D6-4A0F-B685-436F9FF7C0F8}" destId="{1E6D2A2C-1C72-41AA-B11D-F11A1CE46693}" srcOrd="0" destOrd="0" presId="urn:microsoft.com/office/officeart/2008/layout/HorizontalMultiLevelHierarchy"/>
    <dgm:cxn modelId="{B4245595-1BAA-4F84-9BD2-67FDC6D942E0}" type="presParOf" srcId="{FE6AC3D8-5EAF-4338-8A1A-DDA9A389F206}" destId="{41D1EFBC-0046-4D38-A505-137C68589B8D}" srcOrd="9" destOrd="0" presId="urn:microsoft.com/office/officeart/2008/layout/HorizontalMultiLevelHierarchy"/>
    <dgm:cxn modelId="{58A7FE46-1404-4B5B-89FC-3993AC90A7DF}" type="presParOf" srcId="{41D1EFBC-0046-4D38-A505-137C68589B8D}" destId="{912DC47F-FC1A-419F-965B-4188060DF2DE}" srcOrd="0" destOrd="0" presId="urn:microsoft.com/office/officeart/2008/layout/HorizontalMultiLevelHierarchy"/>
    <dgm:cxn modelId="{95F07137-9FB4-422C-8F06-960AFC35422E}" type="presParOf" srcId="{41D1EFBC-0046-4D38-A505-137C68589B8D}" destId="{334EE2F2-7EA5-47B0-8AEA-FF3F336C18DC}" srcOrd="1" destOrd="0" presId="urn:microsoft.com/office/officeart/2008/layout/HorizontalMultiLevelHierarchy"/>
    <dgm:cxn modelId="{D7E7AA57-3908-4A67-B52D-F0AB9B34E258}" type="presParOf" srcId="{FE6AC3D8-5EAF-4338-8A1A-DDA9A389F206}" destId="{3BFB4D33-13A1-4E54-8736-4EDFA9808A31}" srcOrd="10" destOrd="0" presId="urn:microsoft.com/office/officeart/2008/layout/HorizontalMultiLevelHierarchy"/>
    <dgm:cxn modelId="{2AA9629A-784F-4319-B069-AE215870C174}" type="presParOf" srcId="{3BFB4D33-13A1-4E54-8736-4EDFA9808A31}" destId="{E8CAC051-1174-479C-BE4D-1B7D3600B350}" srcOrd="0" destOrd="0" presId="urn:microsoft.com/office/officeart/2008/layout/HorizontalMultiLevelHierarchy"/>
    <dgm:cxn modelId="{E108B4E1-2C2E-4AC0-9BD2-49259C617DD9}" type="presParOf" srcId="{FE6AC3D8-5EAF-4338-8A1A-DDA9A389F206}" destId="{C3EEE2AC-F98E-4918-B1C1-71F946349E5C}" srcOrd="11" destOrd="0" presId="urn:microsoft.com/office/officeart/2008/layout/HorizontalMultiLevelHierarchy"/>
    <dgm:cxn modelId="{5D94850E-0BDA-4300-87D0-45C0D0CA922E}" type="presParOf" srcId="{C3EEE2AC-F98E-4918-B1C1-71F946349E5C}" destId="{62143722-2D16-43EC-B5CF-8DBFF5FD5EE5}" srcOrd="0" destOrd="0" presId="urn:microsoft.com/office/officeart/2008/layout/HorizontalMultiLevelHierarchy"/>
    <dgm:cxn modelId="{9857C12E-5D57-4238-8385-DBE270A5B536}" type="presParOf" srcId="{C3EEE2AC-F98E-4918-B1C1-71F946349E5C}" destId="{CBEA2FDD-E498-465D-9ABB-7BD018E8B34C}" srcOrd="1" destOrd="0" presId="urn:microsoft.com/office/officeart/2008/layout/HorizontalMultiLevelHierarchy"/>
    <dgm:cxn modelId="{F0653A3B-F004-4850-9587-0F89EF30A4CD}" type="presParOf" srcId="{FE6AC3D8-5EAF-4338-8A1A-DDA9A389F206}" destId="{78F070E2-F75E-4ACF-A60A-081C2F770190}" srcOrd="12" destOrd="0" presId="urn:microsoft.com/office/officeart/2008/layout/HorizontalMultiLevelHierarchy"/>
    <dgm:cxn modelId="{1760425D-1998-4217-BCD6-3FB1B888CE75}" type="presParOf" srcId="{78F070E2-F75E-4ACF-A60A-081C2F770190}" destId="{2DE1A84E-026E-408A-944C-967132E98824}" srcOrd="0" destOrd="0" presId="urn:microsoft.com/office/officeart/2008/layout/HorizontalMultiLevelHierarchy"/>
    <dgm:cxn modelId="{0ED961B4-BA1E-4315-B695-BBDA5D936D48}" type="presParOf" srcId="{FE6AC3D8-5EAF-4338-8A1A-DDA9A389F206}" destId="{F62C9BA5-820F-4A5A-9282-78FAFAD26131}" srcOrd="13" destOrd="0" presId="urn:microsoft.com/office/officeart/2008/layout/HorizontalMultiLevelHierarchy"/>
    <dgm:cxn modelId="{A2975E83-C908-4808-8FC4-77C9578842EB}" type="presParOf" srcId="{F62C9BA5-820F-4A5A-9282-78FAFAD26131}" destId="{BEC255C3-7A8B-4888-96D4-4F5703CDD85A}" srcOrd="0" destOrd="0" presId="urn:microsoft.com/office/officeart/2008/layout/HorizontalMultiLevelHierarchy"/>
    <dgm:cxn modelId="{BD35D737-DED8-471B-A49C-8F20CFD2B5B6}" type="presParOf" srcId="{F62C9BA5-820F-4A5A-9282-78FAFAD26131}" destId="{5585AAA0-54FF-48DB-B750-949ED2F320AA}" srcOrd="1" destOrd="0" presId="urn:microsoft.com/office/officeart/2008/layout/HorizontalMultiLevelHierarchy"/>
    <dgm:cxn modelId="{6EBC558A-6A44-4EB4-8EC3-5188D15F25EF}" type="presParOf" srcId="{FE6AC3D8-5EAF-4338-8A1A-DDA9A389F206}" destId="{43F1F788-D6D8-4B52-BAE7-8CF5AC77349E}" srcOrd="14" destOrd="0" presId="urn:microsoft.com/office/officeart/2008/layout/HorizontalMultiLevelHierarchy"/>
    <dgm:cxn modelId="{257FFC73-AB01-4126-B763-1DC4DC3ADDD9}" type="presParOf" srcId="{43F1F788-D6D8-4B52-BAE7-8CF5AC77349E}" destId="{6088D2B5-EF82-4B15-8BFE-19AF002E6F0D}" srcOrd="0" destOrd="0" presId="urn:microsoft.com/office/officeart/2008/layout/HorizontalMultiLevelHierarchy"/>
    <dgm:cxn modelId="{FF72D2B0-BE54-4D83-A3B2-4C2AFE508D84}" type="presParOf" srcId="{FE6AC3D8-5EAF-4338-8A1A-DDA9A389F206}" destId="{8960EC0A-431A-44DF-8A86-3F570B3A1771}" srcOrd="15" destOrd="0" presId="urn:microsoft.com/office/officeart/2008/layout/HorizontalMultiLevelHierarchy"/>
    <dgm:cxn modelId="{5FBCA387-F8B8-45DF-8A10-D6D6599102D0}" type="presParOf" srcId="{8960EC0A-431A-44DF-8A86-3F570B3A1771}" destId="{232A1DAE-F502-4790-B0FA-F5977E79DE2C}" srcOrd="0" destOrd="0" presId="urn:microsoft.com/office/officeart/2008/layout/HorizontalMultiLevelHierarchy"/>
    <dgm:cxn modelId="{2D052226-BADD-4B6F-AA09-9F9978F4AD7D}" type="presParOf" srcId="{8960EC0A-431A-44DF-8A86-3F570B3A1771}" destId="{08A14EB4-513A-4174-9BD7-79A19A46B47C}" srcOrd="1" destOrd="0" presId="urn:microsoft.com/office/officeart/2008/layout/HorizontalMultiLevelHierarchy"/>
    <dgm:cxn modelId="{3AD3B119-F6A3-46AD-BF94-14947AAD23EE}" type="presParOf" srcId="{FE6AC3D8-5EAF-4338-8A1A-DDA9A389F206}" destId="{B311DB20-E3A8-4D1A-A9C8-D83F4BD38787}" srcOrd="16" destOrd="0" presId="urn:microsoft.com/office/officeart/2008/layout/HorizontalMultiLevelHierarchy"/>
    <dgm:cxn modelId="{C6D3B74F-1C73-4F13-A34E-EC0721E7AF8D}" type="presParOf" srcId="{B311DB20-E3A8-4D1A-A9C8-D83F4BD38787}" destId="{9A560CE6-EB93-47EF-AC4C-813D578BF38C}" srcOrd="0" destOrd="0" presId="urn:microsoft.com/office/officeart/2008/layout/HorizontalMultiLevelHierarchy"/>
    <dgm:cxn modelId="{212EB094-3809-495D-B59D-2166235ECCE8}" type="presParOf" srcId="{FE6AC3D8-5EAF-4338-8A1A-DDA9A389F206}" destId="{8AAA8D50-EB7A-4113-A424-9E13D2025EF8}" srcOrd="17" destOrd="0" presId="urn:microsoft.com/office/officeart/2008/layout/HorizontalMultiLevelHierarchy"/>
    <dgm:cxn modelId="{FDC32F0E-456F-418B-8193-D8A1FA5A31D4}" type="presParOf" srcId="{8AAA8D50-EB7A-4113-A424-9E13D2025EF8}" destId="{1669B133-5A10-435B-9B78-AFACB1328616}" srcOrd="0" destOrd="0" presId="urn:microsoft.com/office/officeart/2008/layout/HorizontalMultiLevelHierarchy"/>
    <dgm:cxn modelId="{24395834-4881-4AE2-B570-73A243E9CF77}" type="presParOf" srcId="{8AAA8D50-EB7A-4113-A424-9E13D2025EF8}" destId="{3D836C6E-86BE-41DC-8E18-4305F518F38A}" srcOrd="1" destOrd="0" presId="urn:microsoft.com/office/officeart/2008/layout/HorizontalMultiLevelHierarchy"/>
    <dgm:cxn modelId="{90D41190-F70D-42AE-A24C-54AF5EDF41C0}" type="presParOf" srcId="{C871D545-CD61-470D-8500-7DF2AF9FB7CC}" destId="{38DA4658-58C7-4D64-8A40-1432819AA5FD}" srcOrd="10" destOrd="0" presId="urn:microsoft.com/office/officeart/2008/layout/HorizontalMultiLevelHierarchy"/>
    <dgm:cxn modelId="{8077B4EF-C750-415C-BBED-3E3FA3B5AA03}" type="presParOf" srcId="{38DA4658-58C7-4D64-8A40-1432819AA5FD}" destId="{EA07A60C-B6F7-44FB-A2C1-BE04D2BFCE81}" srcOrd="0" destOrd="0" presId="urn:microsoft.com/office/officeart/2008/layout/HorizontalMultiLevelHierarchy"/>
    <dgm:cxn modelId="{827588C1-32D6-41B3-94A4-3B9D1370C769}" type="presParOf" srcId="{C871D545-CD61-470D-8500-7DF2AF9FB7CC}" destId="{A1FEB676-B4EB-41AE-B227-679829631D71}" srcOrd="11" destOrd="0" presId="urn:microsoft.com/office/officeart/2008/layout/HorizontalMultiLevelHierarchy"/>
    <dgm:cxn modelId="{C2E23D69-7B8D-44DB-8858-7699DAE28C74}" type="presParOf" srcId="{A1FEB676-B4EB-41AE-B227-679829631D71}" destId="{D6BC1BE2-EB8E-4A42-BCF3-E3C5339F69FA}" srcOrd="0" destOrd="0" presId="urn:microsoft.com/office/officeart/2008/layout/HorizontalMultiLevelHierarchy"/>
    <dgm:cxn modelId="{CDED6F8B-A422-4D0D-8D19-4A2C6DC69A46}" type="presParOf" srcId="{A1FEB676-B4EB-41AE-B227-679829631D71}" destId="{B38419E2-31E1-48CA-839E-FB5BD03B349E}" srcOrd="1" destOrd="0" presId="urn:microsoft.com/office/officeart/2008/layout/HorizontalMultiLevelHierarchy"/>
    <dgm:cxn modelId="{232C6BFF-E1CD-46C1-9B47-91E07B8F5B2A}" type="presParOf" srcId="{B38419E2-31E1-48CA-839E-FB5BD03B349E}" destId="{B113D5AC-2036-485C-BBAF-87D8582152ED}" srcOrd="0" destOrd="0" presId="urn:microsoft.com/office/officeart/2008/layout/HorizontalMultiLevelHierarchy"/>
    <dgm:cxn modelId="{269F8D01-FB40-4A06-8E69-D344479B7C9D}" type="presParOf" srcId="{B113D5AC-2036-485C-BBAF-87D8582152ED}" destId="{039AE02C-98A0-4E78-BE22-D9FAEF6BB739}" srcOrd="0" destOrd="0" presId="urn:microsoft.com/office/officeart/2008/layout/HorizontalMultiLevelHierarchy"/>
    <dgm:cxn modelId="{07EAD6E0-E8E8-4141-8A0C-21A6945B7922}" type="presParOf" srcId="{B38419E2-31E1-48CA-839E-FB5BD03B349E}" destId="{BC35639B-94F3-4968-9B50-C4DF8DBAA061}" srcOrd="1" destOrd="0" presId="urn:microsoft.com/office/officeart/2008/layout/HorizontalMultiLevelHierarchy"/>
    <dgm:cxn modelId="{F8ADAC8B-8910-4E74-B3F7-62D8CEA05233}" type="presParOf" srcId="{BC35639B-94F3-4968-9B50-C4DF8DBAA061}" destId="{B6EF51AE-333E-412E-AB87-5F509A45AA70}" srcOrd="0" destOrd="0" presId="urn:microsoft.com/office/officeart/2008/layout/HorizontalMultiLevelHierarchy"/>
    <dgm:cxn modelId="{CB49E654-3BBA-4DFF-9710-157CA561A5C4}" type="presParOf" srcId="{BC35639B-94F3-4968-9B50-C4DF8DBAA061}" destId="{1A9F2FCD-ECC8-4E25-8BBA-5BDC14D44B8D}" srcOrd="1" destOrd="0" presId="urn:microsoft.com/office/officeart/2008/layout/HorizontalMultiLevelHierarchy"/>
    <dgm:cxn modelId="{D8DB2B85-EA03-4286-8423-BCB5FA71A345}" type="presParOf" srcId="{B38419E2-31E1-48CA-839E-FB5BD03B349E}" destId="{D838621D-0585-49F5-861C-3EC72B4FCEE4}" srcOrd="2" destOrd="0" presId="urn:microsoft.com/office/officeart/2008/layout/HorizontalMultiLevelHierarchy"/>
    <dgm:cxn modelId="{279B4BAA-5711-48AE-BE94-23C803751987}" type="presParOf" srcId="{D838621D-0585-49F5-861C-3EC72B4FCEE4}" destId="{2F303262-1FE8-4F02-9D39-D52F623C9C50}" srcOrd="0" destOrd="0" presId="urn:microsoft.com/office/officeart/2008/layout/HorizontalMultiLevelHierarchy"/>
    <dgm:cxn modelId="{73B846D3-1F15-4E79-A7D0-FF115DF099AE}" type="presParOf" srcId="{B38419E2-31E1-48CA-839E-FB5BD03B349E}" destId="{4B76A6FD-2447-44CA-B802-04EAF0E3058B}" srcOrd="3" destOrd="0" presId="urn:microsoft.com/office/officeart/2008/layout/HorizontalMultiLevelHierarchy"/>
    <dgm:cxn modelId="{6ADD511E-A3A5-4CAD-B0D7-6E58A078A811}" type="presParOf" srcId="{4B76A6FD-2447-44CA-B802-04EAF0E3058B}" destId="{E74EEEF5-8924-42CB-B3FD-E2A912EE51D4}" srcOrd="0" destOrd="0" presId="urn:microsoft.com/office/officeart/2008/layout/HorizontalMultiLevelHierarchy"/>
    <dgm:cxn modelId="{6D35138E-7701-46EA-8714-BDE5FF1D32C0}" type="presParOf" srcId="{4B76A6FD-2447-44CA-B802-04EAF0E3058B}" destId="{5AC0DBD1-6990-4E53-B081-8B29C675528C}" srcOrd="1" destOrd="0" presId="urn:microsoft.com/office/officeart/2008/layout/HorizontalMultiLevelHierarchy"/>
    <dgm:cxn modelId="{9A009520-A20F-4765-84EA-2A7FD6D730AE}" type="presParOf" srcId="{B38419E2-31E1-48CA-839E-FB5BD03B349E}" destId="{AF81E124-37EF-4814-BC31-4F76F289225F}" srcOrd="4" destOrd="0" presId="urn:microsoft.com/office/officeart/2008/layout/HorizontalMultiLevelHierarchy"/>
    <dgm:cxn modelId="{54D19821-FF7C-4C0B-9C63-9922E5265610}" type="presParOf" srcId="{AF81E124-37EF-4814-BC31-4F76F289225F}" destId="{B0E693EA-F944-40C6-AF3A-C95FA9835AA1}" srcOrd="0" destOrd="0" presId="urn:microsoft.com/office/officeart/2008/layout/HorizontalMultiLevelHierarchy"/>
    <dgm:cxn modelId="{6C71F665-9078-4DCD-A0BE-9A3ABDDF215C}" type="presParOf" srcId="{B38419E2-31E1-48CA-839E-FB5BD03B349E}" destId="{140CED20-88F6-4E6A-BB31-9C6779B1D0F1}" srcOrd="5" destOrd="0" presId="urn:microsoft.com/office/officeart/2008/layout/HorizontalMultiLevelHierarchy"/>
    <dgm:cxn modelId="{52818921-C54C-40FF-8D2B-9E257615F505}" type="presParOf" srcId="{140CED20-88F6-4E6A-BB31-9C6779B1D0F1}" destId="{2D779BFF-1ADB-42EF-9E48-F721FAFBDA3E}" srcOrd="0" destOrd="0" presId="urn:microsoft.com/office/officeart/2008/layout/HorizontalMultiLevelHierarchy"/>
    <dgm:cxn modelId="{425391D1-0866-46A5-8767-0BFC9F3DA428}" type="presParOf" srcId="{140CED20-88F6-4E6A-BB31-9C6779B1D0F1}" destId="{00337A75-1D72-4114-91B8-EE366378AC2C}" srcOrd="1" destOrd="0" presId="urn:microsoft.com/office/officeart/2008/layout/HorizontalMultiLevelHierarchy"/>
    <dgm:cxn modelId="{FBF46FE6-9953-4518-838B-C5B7BA0B828A}" type="presParOf" srcId="{B38419E2-31E1-48CA-839E-FB5BD03B349E}" destId="{79174004-620B-40DF-92E3-477EFFAC8742}" srcOrd="6" destOrd="0" presId="urn:microsoft.com/office/officeart/2008/layout/HorizontalMultiLevelHierarchy"/>
    <dgm:cxn modelId="{FF94F848-9F91-4B8B-8F83-7CE3D76225AA}" type="presParOf" srcId="{79174004-620B-40DF-92E3-477EFFAC8742}" destId="{87A69A55-6571-4FE9-B2E8-131ACA9975CA}" srcOrd="0" destOrd="0" presId="urn:microsoft.com/office/officeart/2008/layout/HorizontalMultiLevelHierarchy"/>
    <dgm:cxn modelId="{97B82B94-DC29-4867-80E7-9DAE9FB73094}" type="presParOf" srcId="{B38419E2-31E1-48CA-839E-FB5BD03B349E}" destId="{283DB509-E510-497A-AEDD-F9FDBF2D9304}" srcOrd="7" destOrd="0" presId="urn:microsoft.com/office/officeart/2008/layout/HorizontalMultiLevelHierarchy"/>
    <dgm:cxn modelId="{E0E90C21-64C4-4BB7-BE09-68C7FC7B0F7B}" type="presParOf" srcId="{283DB509-E510-497A-AEDD-F9FDBF2D9304}" destId="{ABB3D673-791F-4324-BC5E-8CDE58440389}" srcOrd="0" destOrd="0" presId="urn:microsoft.com/office/officeart/2008/layout/HorizontalMultiLevelHierarchy"/>
    <dgm:cxn modelId="{84CC12D3-EB7A-4BAA-A492-B701C43BE8A4}" type="presParOf" srcId="{283DB509-E510-497A-AEDD-F9FDBF2D9304}" destId="{7AFBDAE5-7AF8-4742-935A-CDE21F4A0168}" srcOrd="1" destOrd="0" presId="urn:microsoft.com/office/officeart/2008/layout/HorizontalMultiLevelHierarchy"/>
    <dgm:cxn modelId="{7F531C0C-8F38-41E0-A89A-F45EB8A642E1}" type="presParOf" srcId="{B38419E2-31E1-48CA-839E-FB5BD03B349E}" destId="{6CBAFFF2-D6F8-4193-AA9C-B1FB8B8D9BF5}" srcOrd="8" destOrd="0" presId="urn:microsoft.com/office/officeart/2008/layout/HorizontalMultiLevelHierarchy"/>
    <dgm:cxn modelId="{9CE249EF-E69E-477B-AF1E-85F065525FFF}" type="presParOf" srcId="{6CBAFFF2-D6F8-4193-AA9C-B1FB8B8D9BF5}" destId="{EB69F997-9C62-43B2-A5D5-5C0521478604}" srcOrd="0" destOrd="0" presId="urn:microsoft.com/office/officeart/2008/layout/HorizontalMultiLevelHierarchy"/>
    <dgm:cxn modelId="{01B37072-726E-4E9E-831C-0ED438C6E20A}" type="presParOf" srcId="{B38419E2-31E1-48CA-839E-FB5BD03B349E}" destId="{8FA05DED-4F39-4903-B6DC-CF86FE898048}" srcOrd="9" destOrd="0" presId="urn:microsoft.com/office/officeart/2008/layout/HorizontalMultiLevelHierarchy"/>
    <dgm:cxn modelId="{9C99179C-14C5-402D-BCB2-417D995A5B79}" type="presParOf" srcId="{8FA05DED-4F39-4903-B6DC-CF86FE898048}" destId="{5059B11F-AC5F-45A9-A900-DAC4D06C2840}" srcOrd="0" destOrd="0" presId="urn:microsoft.com/office/officeart/2008/layout/HorizontalMultiLevelHierarchy"/>
    <dgm:cxn modelId="{025EFC8F-4E74-420D-B1FE-0A1E0C79EED5}" type="presParOf" srcId="{8FA05DED-4F39-4903-B6DC-CF86FE898048}" destId="{3F008DA3-6499-4C39-9605-01BD44E9CE98}" srcOrd="1" destOrd="0" presId="urn:microsoft.com/office/officeart/2008/layout/HorizontalMultiLevelHierarchy"/>
    <dgm:cxn modelId="{0FE9258C-87A0-43CD-B8FA-E75412CD0286}" type="presParOf" srcId="{B38419E2-31E1-48CA-839E-FB5BD03B349E}" destId="{92B9B059-9F2B-401A-848B-BFD07125E98C}" srcOrd="10" destOrd="0" presId="urn:microsoft.com/office/officeart/2008/layout/HorizontalMultiLevelHierarchy"/>
    <dgm:cxn modelId="{61052EC1-0422-4CA8-B310-D38B40B72A62}" type="presParOf" srcId="{92B9B059-9F2B-401A-848B-BFD07125E98C}" destId="{18880FFC-0888-41CA-87D5-05666549F8E1}" srcOrd="0" destOrd="0" presId="urn:microsoft.com/office/officeart/2008/layout/HorizontalMultiLevelHierarchy"/>
    <dgm:cxn modelId="{895E9D8C-A797-49A8-8C2A-8690A61D82D5}" type="presParOf" srcId="{B38419E2-31E1-48CA-839E-FB5BD03B349E}" destId="{49F8C207-E4F2-4EBB-AB95-D3795FC5F9DF}" srcOrd="11" destOrd="0" presId="urn:microsoft.com/office/officeart/2008/layout/HorizontalMultiLevelHierarchy"/>
    <dgm:cxn modelId="{BBAF0298-D975-4F10-952E-740FD9F27D48}" type="presParOf" srcId="{49F8C207-E4F2-4EBB-AB95-D3795FC5F9DF}" destId="{0AD5818A-B1A8-45B1-A644-2B3CEBBF448C}" srcOrd="0" destOrd="0" presId="urn:microsoft.com/office/officeart/2008/layout/HorizontalMultiLevelHierarchy"/>
    <dgm:cxn modelId="{24E3FD32-E8F7-459B-9DBC-F716D4C9E782}" type="presParOf" srcId="{49F8C207-E4F2-4EBB-AB95-D3795FC5F9DF}" destId="{E7C6181B-5014-4F7F-A763-990D485964CF}" srcOrd="1" destOrd="0" presId="urn:microsoft.com/office/officeart/2008/layout/HorizontalMultiLevelHierarchy"/>
    <dgm:cxn modelId="{6E6EA428-5AB0-49CE-8177-6617F1D6ACDF}" type="presParOf" srcId="{B38419E2-31E1-48CA-839E-FB5BD03B349E}" destId="{0A097289-C0DE-45B2-AF16-2AB38DA0C03D}" srcOrd="12" destOrd="0" presId="urn:microsoft.com/office/officeart/2008/layout/HorizontalMultiLevelHierarchy"/>
    <dgm:cxn modelId="{DBED8ACC-E57D-4CC8-92CA-E096AC8F111F}" type="presParOf" srcId="{0A097289-C0DE-45B2-AF16-2AB38DA0C03D}" destId="{6FC44D6B-6041-4CDA-A59C-90AD7A20A387}" srcOrd="0" destOrd="0" presId="urn:microsoft.com/office/officeart/2008/layout/HorizontalMultiLevelHierarchy"/>
    <dgm:cxn modelId="{52389CB3-1AB0-4996-AE0F-7A0FEFF1D6BC}" type="presParOf" srcId="{B38419E2-31E1-48CA-839E-FB5BD03B349E}" destId="{802983E6-A2CB-4935-94B5-7120D86F70CE}" srcOrd="13" destOrd="0" presId="urn:microsoft.com/office/officeart/2008/layout/HorizontalMultiLevelHierarchy"/>
    <dgm:cxn modelId="{3EEF6371-9588-46ED-8C53-AAD0201A7FA1}" type="presParOf" srcId="{802983E6-A2CB-4935-94B5-7120D86F70CE}" destId="{0FBB424F-5F9C-4E14-802E-D4E9300D1B60}" srcOrd="0" destOrd="0" presId="urn:microsoft.com/office/officeart/2008/layout/HorizontalMultiLevelHierarchy"/>
    <dgm:cxn modelId="{46198F69-D122-4974-AFB9-020ADE1A1EBE}" type="presParOf" srcId="{802983E6-A2CB-4935-94B5-7120D86F70CE}" destId="{9D789418-E863-4415-89D7-C5F692ADA688}" srcOrd="1" destOrd="0" presId="urn:microsoft.com/office/officeart/2008/layout/HorizontalMultiLevelHierarchy"/>
    <dgm:cxn modelId="{3D23E564-9CC8-4B42-9ABE-49F0254CCF31}" type="presParOf" srcId="{B38419E2-31E1-48CA-839E-FB5BD03B349E}" destId="{8893D5AB-CDAD-4AA4-90F0-DBBF8D69E63F}" srcOrd="14" destOrd="0" presId="urn:microsoft.com/office/officeart/2008/layout/HorizontalMultiLevelHierarchy"/>
    <dgm:cxn modelId="{550B705D-2EA4-4D9D-B6C8-017D01F6B8FC}" type="presParOf" srcId="{8893D5AB-CDAD-4AA4-90F0-DBBF8D69E63F}" destId="{9E826E2E-90CD-4499-BF2A-39C8B9CC3F0F}" srcOrd="0" destOrd="0" presId="urn:microsoft.com/office/officeart/2008/layout/HorizontalMultiLevelHierarchy"/>
    <dgm:cxn modelId="{7EEAEDC6-B5B5-4D34-9D80-74265A9BCB35}" type="presParOf" srcId="{B38419E2-31E1-48CA-839E-FB5BD03B349E}" destId="{0D36E538-F66B-4D0D-B1C9-DF354D3BC970}" srcOrd="15" destOrd="0" presId="urn:microsoft.com/office/officeart/2008/layout/HorizontalMultiLevelHierarchy"/>
    <dgm:cxn modelId="{1B7ACB27-0D46-48D8-8DC2-2C0580C47F26}" type="presParOf" srcId="{0D36E538-F66B-4D0D-B1C9-DF354D3BC970}" destId="{E88B2834-3307-43DC-80A8-DC14A8615C9F}" srcOrd="0" destOrd="0" presId="urn:microsoft.com/office/officeart/2008/layout/HorizontalMultiLevelHierarchy"/>
    <dgm:cxn modelId="{24EDB801-D0C4-4011-BE10-8F54DD6B4734}" type="presParOf" srcId="{0D36E538-F66B-4D0D-B1C9-DF354D3BC970}" destId="{3AE76608-E672-4732-BAC8-44D5F6B68009}" srcOrd="1" destOrd="0" presId="urn:microsoft.com/office/officeart/2008/layout/HorizontalMultiLevelHierarchy"/>
    <dgm:cxn modelId="{DF4B1245-FB5B-4051-8AF2-7290B6053BEF}" type="presParOf" srcId="{C871D545-CD61-470D-8500-7DF2AF9FB7CC}" destId="{211D2E9D-1292-413C-A90C-FBC758731430}" srcOrd="12" destOrd="0" presId="urn:microsoft.com/office/officeart/2008/layout/HorizontalMultiLevelHierarchy"/>
    <dgm:cxn modelId="{1666ADF8-A867-4CC2-A7E2-C724BEEC4773}" type="presParOf" srcId="{211D2E9D-1292-413C-A90C-FBC758731430}" destId="{7E2DD124-576A-40BA-A4DE-79AA1BD44C95}" srcOrd="0" destOrd="0" presId="urn:microsoft.com/office/officeart/2008/layout/HorizontalMultiLevelHierarchy"/>
    <dgm:cxn modelId="{5A230031-A7A9-4686-8A3C-C8BA2C17E187}" type="presParOf" srcId="{C871D545-CD61-470D-8500-7DF2AF9FB7CC}" destId="{020EFE11-8F85-489B-8D8B-0BFB4068B015}" srcOrd="13" destOrd="0" presId="urn:microsoft.com/office/officeart/2008/layout/HorizontalMultiLevelHierarchy"/>
    <dgm:cxn modelId="{6F17DF93-E6BD-4E6D-BC54-10CDEFE7371C}" type="presParOf" srcId="{020EFE11-8F85-489B-8D8B-0BFB4068B015}" destId="{86B9865E-710E-4EFA-9F78-470F595020BF}" srcOrd="0" destOrd="0" presId="urn:microsoft.com/office/officeart/2008/layout/HorizontalMultiLevelHierarchy"/>
    <dgm:cxn modelId="{AB6472D9-F583-4FE2-BBF7-9DBBA2AA2597}" type="presParOf" srcId="{020EFE11-8F85-489B-8D8B-0BFB4068B015}" destId="{3288863F-F994-47A1-A98E-A8C907692F9F}" srcOrd="1" destOrd="0" presId="urn:microsoft.com/office/officeart/2008/layout/HorizontalMultiLevelHierarchy"/>
    <dgm:cxn modelId="{A4262352-61E5-4784-BEC8-5D610BB92251}" type="presParOf" srcId="{3288863F-F994-47A1-A98E-A8C907692F9F}" destId="{F602FD55-90C3-4ADA-8973-AD7F6A82D77C}" srcOrd="0" destOrd="0" presId="urn:microsoft.com/office/officeart/2008/layout/HorizontalMultiLevelHierarchy"/>
    <dgm:cxn modelId="{80F7BEC1-468C-4C20-A11A-9023E347D76A}" type="presParOf" srcId="{F602FD55-90C3-4ADA-8973-AD7F6A82D77C}" destId="{C2EDA50F-D597-4F1D-A2E6-94B7C204C038}" srcOrd="0" destOrd="0" presId="urn:microsoft.com/office/officeart/2008/layout/HorizontalMultiLevelHierarchy"/>
    <dgm:cxn modelId="{F3638859-3DAA-49DE-8517-995DFE6D7D2B}" type="presParOf" srcId="{3288863F-F994-47A1-A98E-A8C907692F9F}" destId="{F2693937-70AF-43F3-81F5-E3D07FA51F36}" srcOrd="1" destOrd="0" presId="urn:microsoft.com/office/officeart/2008/layout/HorizontalMultiLevelHierarchy"/>
    <dgm:cxn modelId="{DC5DEBE8-BCD5-4131-B295-1EB410CF8644}" type="presParOf" srcId="{F2693937-70AF-43F3-81F5-E3D07FA51F36}" destId="{165A655C-CB08-4835-AED7-D410AA95E2CB}" srcOrd="0" destOrd="0" presId="urn:microsoft.com/office/officeart/2008/layout/HorizontalMultiLevelHierarchy"/>
    <dgm:cxn modelId="{20BE8F7E-1851-4C09-81A4-C9C50EE13BD3}" type="presParOf" srcId="{F2693937-70AF-43F3-81F5-E3D07FA51F36}" destId="{453CAE38-E46D-4479-8872-C0B5E9D205FE}" srcOrd="1" destOrd="0" presId="urn:microsoft.com/office/officeart/2008/layout/HorizontalMultiLevelHierarchy"/>
    <dgm:cxn modelId="{0B08F0FD-CD35-4DDB-B6D4-68973E54453B}" type="presParOf" srcId="{3288863F-F994-47A1-A98E-A8C907692F9F}" destId="{FC7B4A3C-4E0E-441D-9731-7BCC08B40A41}" srcOrd="2" destOrd="0" presId="urn:microsoft.com/office/officeart/2008/layout/HorizontalMultiLevelHierarchy"/>
    <dgm:cxn modelId="{FDF8A642-9B33-4048-A746-E09C6DAB0C8E}" type="presParOf" srcId="{FC7B4A3C-4E0E-441D-9731-7BCC08B40A41}" destId="{85FFFC1A-3BF8-4800-977E-AE05D24AA7E3}" srcOrd="0" destOrd="0" presId="urn:microsoft.com/office/officeart/2008/layout/HorizontalMultiLevelHierarchy"/>
    <dgm:cxn modelId="{AE4A10C9-6EE4-4421-B580-072934ACF9DC}" type="presParOf" srcId="{3288863F-F994-47A1-A98E-A8C907692F9F}" destId="{3B699EE2-4AD0-4A5B-9890-0CBD354709B3}" srcOrd="3" destOrd="0" presId="urn:microsoft.com/office/officeart/2008/layout/HorizontalMultiLevelHierarchy"/>
    <dgm:cxn modelId="{38D2F8D0-9B94-4007-AAD8-F52A2980847B}" type="presParOf" srcId="{3B699EE2-4AD0-4A5B-9890-0CBD354709B3}" destId="{5539AE74-80AC-4FFE-B0DB-4A07A9C8F5B1}" srcOrd="0" destOrd="0" presId="urn:microsoft.com/office/officeart/2008/layout/HorizontalMultiLevelHierarchy"/>
    <dgm:cxn modelId="{509E1990-432E-4234-AB84-17D95FFE7D06}" type="presParOf" srcId="{3B699EE2-4AD0-4A5B-9890-0CBD354709B3}" destId="{1DE33775-A400-47A6-8ED1-E47F35A55A84}" srcOrd="1" destOrd="0" presId="urn:microsoft.com/office/officeart/2008/layout/HorizontalMultiLevelHierarchy"/>
    <dgm:cxn modelId="{91510638-1674-4579-A8CB-A194A146AA67}" type="presParOf" srcId="{3288863F-F994-47A1-A98E-A8C907692F9F}" destId="{EA1254A7-8402-473F-926D-6A95DE0CE4D4}" srcOrd="4" destOrd="0" presId="urn:microsoft.com/office/officeart/2008/layout/HorizontalMultiLevelHierarchy"/>
    <dgm:cxn modelId="{2E7E0082-9B1F-4794-A7A7-2AB515C6696A}" type="presParOf" srcId="{EA1254A7-8402-473F-926D-6A95DE0CE4D4}" destId="{FD7195DE-3AC4-4378-B675-356F3799171B}" srcOrd="0" destOrd="0" presId="urn:microsoft.com/office/officeart/2008/layout/HorizontalMultiLevelHierarchy"/>
    <dgm:cxn modelId="{A06C2C8F-B209-4831-BD4D-C8623CC7E862}" type="presParOf" srcId="{3288863F-F994-47A1-A98E-A8C907692F9F}" destId="{C302A504-B37F-4B9A-92CE-891C500EC190}" srcOrd="5" destOrd="0" presId="urn:microsoft.com/office/officeart/2008/layout/HorizontalMultiLevelHierarchy"/>
    <dgm:cxn modelId="{DF852725-5411-4F78-8E19-91960CCFEA33}" type="presParOf" srcId="{C302A504-B37F-4B9A-92CE-891C500EC190}" destId="{1C37301F-4FE5-43D3-BE01-139FF83B07C7}" srcOrd="0" destOrd="0" presId="urn:microsoft.com/office/officeart/2008/layout/HorizontalMultiLevelHierarchy"/>
    <dgm:cxn modelId="{F464DA16-86E1-4CF0-AB5C-ECB7D19308A4}" type="presParOf" srcId="{C302A504-B37F-4B9A-92CE-891C500EC190}" destId="{1D8566DA-CB08-4A89-9B43-F1445C59B023}" srcOrd="1" destOrd="0" presId="urn:microsoft.com/office/officeart/2008/layout/HorizontalMultiLevelHierarchy"/>
    <dgm:cxn modelId="{016DE3D7-DED5-42E0-9C9D-67529EC5A1C5}" type="presParOf" srcId="{C871D545-CD61-470D-8500-7DF2AF9FB7CC}" destId="{CDEFD1E1-4B24-41AC-920E-C1041CF899B6}" srcOrd="14" destOrd="0" presId="urn:microsoft.com/office/officeart/2008/layout/HorizontalMultiLevelHierarchy"/>
    <dgm:cxn modelId="{97F796D0-1BC3-4012-B420-BCCE80A74232}" type="presParOf" srcId="{CDEFD1E1-4B24-41AC-920E-C1041CF899B6}" destId="{94D3751F-73A2-473D-AFAD-AFDDD546948F}" srcOrd="0" destOrd="0" presId="urn:microsoft.com/office/officeart/2008/layout/HorizontalMultiLevelHierarchy"/>
    <dgm:cxn modelId="{BC0A7AA6-FF45-403B-8842-5AE2ED2DFC03}" type="presParOf" srcId="{C871D545-CD61-470D-8500-7DF2AF9FB7CC}" destId="{4569B0F4-27AA-4AA8-A223-370B222AC3EE}" srcOrd="15" destOrd="0" presId="urn:microsoft.com/office/officeart/2008/layout/HorizontalMultiLevelHierarchy"/>
    <dgm:cxn modelId="{A11937ED-AB62-4FB6-B9B4-94E9F46959BC}" type="presParOf" srcId="{4569B0F4-27AA-4AA8-A223-370B222AC3EE}" destId="{A2CBDDFB-8E89-4C8B-9EF0-D893D6A0046C}" srcOrd="0" destOrd="0" presId="urn:microsoft.com/office/officeart/2008/layout/HorizontalMultiLevelHierarchy"/>
    <dgm:cxn modelId="{C0E11DA2-6980-4CBA-94AE-8C37B599886D}" type="presParOf" srcId="{4569B0F4-27AA-4AA8-A223-370B222AC3EE}" destId="{1EC89ECA-B855-4382-8A38-3F2F6AF4301E}" srcOrd="1" destOrd="0" presId="urn:microsoft.com/office/officeart/2008/layout/HorizontalMultiLevelHierarchy"/>
    <dgm:cxn modelId="{9561739D-A5D4-4C33-BC38-B793DB4A1BB7}" type="presParOf" srcId="{1EC89ECA-B855-4382-8A38-3F2F6AF4301E}" destId="{7FCC78CE-E475-4B64-AE5E-05B1B10D0D67}" srcOrd="0" destOrd="0" presId="urn:microsoft.com/office/officeart/2008/layout/HorizontalMultiLevelHierarchy"/>
    <dgm:cxn modelId="{181731B1-11CE-4C30-BDD8-A08BB94A3E9D}" type="presParOf" srcId="{7FCC78CE-E475-4B64-AE5E-05B1B10D0D67}" destId="{107A0849-D392-4965-BD45-9FCBFC9254AF}" srcOrd="0" destOrd="0" presId="urn:microsoft.com/office/officeart/2008/layout/HorizontalMultiLevelHierarchy"/>
    <dgm:cxn modelId="{301B0E25-BE35-4755-A20C-159AF5AD012B}" type="presParOf" srcId="{1EC89ECA-B855-4382-8A38-3F2F6AF4301E}" destId="{D19B396D-B997-480E-8130-E9F6318B4858}" srcOrd="1" destOrd="0" presId="urn:microsoft.com/office/officeart/2008/layout/HorizontalMultiLevelHierarchy"/>
    <dgm:cxn modelId="{59908695-5D9F-453E-A724-8842B602BB69}" type="presParOf" srcId="{D19B396D-B997-480E-8130-E9F6318B4858}" destId="{DEAD600F-3262-443F-A074-1B907DDC1711}" srcOrd="0" destOrd="0" presId="urn:microsoft.com/office/officeart/2008/layout/HorizontalMultiLevelHierarchy"/>
    <dgm:cxn modelId="{735E700E-9D38-4AE6-A00B-794530E53715}" type="presParOf" srcId="{D19B396D-B997-480E-8130-E9F6318B4858}" destId="{1F8B8F95-492D-4BF6-8EF8-720DD707151C}" srcOrd="1" destOrd="0" presId="urn:microsoft.com/office/officeart/2008/layout/HorizontalMultiLevelHierarchy"/>
    <dgm:cxn modelId="{E8DB36FD-03A8-4A65-8D8B-73991E60A744}" type="presParOf" srcId="{1EC89ECA-B855-4382-8A38-3F2F6AF4301E}" destId="{B8669AF0-50F6-40DC-BD05-911531CDDC4F}" srcOrd="2" destOrd="0" presId="urn:microsoft.com/office/officeart/2008/layout/HorizontalMultiLevelHierarchy"/>
    <dgm:cxn modelId="{D3B522EF-2149-47C5-9682-CBB948AB0565}" type="presParOf" srcId="{B8669AF0-50F6-40DC-BD05-911531CDDC4F}" destId="{E6DD5189-4317-4A61-9A9B-0BF3E999FDD5}" srcOrd="0" destOrd="0" presId="urn:microsoft.com/office/officeart/2008/layout/HorizontalMultiLevelHierarchy"/>
    <dgm:cxn modelId="{42956473-5A98-41D9-B8AE-859F49BE18CA}" type="presParOf" srcId="{1EC89ECA-B855-4382-8A38-3F2F6AF4301E}" destId="{BCFCBAA6-0EF1-46C0-BBD1-8124712E119C}" srcOrd="3" destOrd="0" presId="urn:microsoft.com/office/officeart/2008/layout/HorizontalMultiLevelHierarchy"/>
    <dgm:cxn modelId="{D6F4C302-372A-44C6-8213-F92A4A189CB0}" type="presParOf" srcId="{BCFCBAA6-0EF1-46C0-BBD1-8124712E119C}" destId="{12933F36-777D-48D9-9DFC-FE0F0A111672}" srcOrd="0" destOrd="0" presId="urn:microsoft.com/office/officeart/2008/layout/HorizontalMultiLevelHierarchy"/>
    <dgm:cxn modelId="{B7792557-7B55-4D05-BA7F-A81B6F497C37}" type="presParOf" srcId="{BCFCBAA6-0EF1-46C0-BBD1-8124712E119C}" destId="{7D2DBB4D-0E36-4312-9528-29F35006535D}" srcOrd="1" destOrd="0" presId="urn:microsoft.com/office/officeart/2008/layout/HorizontalMultiLevelHierarchy"/>
    <dgm:cxn modelId="{28295412-F9C1-49D5-A698-91422B7EF596}" type="presParOf" srcId="{1EC89ECA-B855-4382-8A38-3F2F6AF4301E}" destId="{873D2BEC-C314-4E7F-B6D4-5FA8945473B4}" srcOrd="4" destOrd="0" presId="urn:microsoft.com/office/officeart/2008/layout/HorizontalMultiLevelHierarchy"/>
    <dgm:cxn modelId="{F5BAF635-2419-4622-BA65-87B38F43D32B}" type="presParOf" srcId="{873D2BEC-C314-4E7F-B6D4-5FA8945473B4}" destId="{ED048AED-C322-4867-8309-6E4BE01D4FDD}" srcOrd="0" destOrd="0" presId="urn:microsoft.com/office/officeart/2008/layout/HorizontalMultiLevelHierarchy"/>
    <dgm:cxn modelId="{99E23EEA-3A91-4AF1-92AA-BFF0F5215A7C}" type="presParOf" srcId="{1EC89ECA-B855-4382-8A38-3F2F6AF4301E}" destId="{5AE45F05-E13D-4BFF-AB96-655B82AC4070}" srcOrd="5" destOrd="0" presId="urn:microsoft.com/office/officeart/2008/layout/HorizontalMultiLevelHierarchy"/>
    <dgm:cxn modelId="{E32F4805-2D0F-4F50-9390-F8F5CCD8A7B5}" type="presParOf" srcId="{5AE45F05-E13D-4BFF-AB96-655B82AC4070}" destId="{D392CA94-F1EA-43A9-ADB4-B086D655BE39}" srcOrd="0" destOrd="0" presId="urn:microsoft.com/office/officeart/2008/layout/HorizontalMultiLevelHierarchy"/>
    <dgm:cxn modelId="{137274FE-C01C-469E-B4D2-77724730AD37}" type="presParOf" srcId="{5AE45F05-E13D-4BFF-AB96-655B82AC4070}" destId="{4974F808-8410-4435-9739-5AE3E38FD267}" srcOrd="1" destOrd="0" presId="urn:microsoft.com/office/officeart/2008/layout/HorizontalMultiLevelHierarchy"/>
    <dgm:cxn modelId="{5290C175-D739-465F-BA36-3D21D86EE071}" type="presParOf" srcId="{C871D545-CD61-470D-8500-7DF2AF9FB7CC}" destId="{8367AD6E-F5ED-4238-902C-24A1B3036E28}" srcOrd="16" destOrd="0" presId="urn:microsoft.com/office/officeart/2008/layout/HorizontalMultiLevelHierarchy"/>
    <dgm:cxn modelId="{9D4E0BB1-6443-4D5A-B20B-6818E09315DB}" type="presParOf" srcId="{8367AD6E-F5ED-4238-902C-24A1B3036E28}" destId="{EDDC873E-75AD-4DFF-8169-7BE894EA7611}" srcOrd="0" destOrd="0" presId="urn:microsoft.com/office/officeart/2008/layout/HorizontalMultiLevelHierarchy"/>
    <dgm:cxn modelId="{498B0069-7A1F-42EC-B47E-194EEB4658D4}" type="presParOf" srcId="{C871D545-CD61-470D-8500-7DF2AF9FB7CC}" destId="{CBF9E2D7-1EB0-425C-82E7-4D0C258F19BA}" srcOrd="17" destOrd="0" presId="urn:microsoft.com/office/officeart/2008/layout/HorizontalMultiLevelHierarchy"/>
    <dgm:cxn modelId="{FF3662E4-7DF3-43B6-85F3-63602553AF46}" type="presParOf" srcId="{CBF9E2D7-1EB0-425C-82E7-4D0C258F19BA}" destId="{06B4D8FB-1AED-4098-AA1F-A2C55CB14000}" srcOrd="0" destOrd="0" presId="urn:microsoft.com/office/officeart/2008/layout/HorizontalMultiLevelHierarchy"/>
    <dgm:cxn modelId="{F8CCB581-D0FA-4E87-85DE-070E894DABD4}" type="presParOf" srcId="{CBF9E2D7-1EB0-425C-82E7-4D0C258F19BA}" destId="{232A35F6-C8ED-459C-8543-2E246947AF6A}" srcOrd="1" destOrd="0" presId="urn:microsoft.com/office/officeart/2008/layout/HorizontalMultiLevelHierarchy"/>
    <dgm:cxn modelId="{8F4BEE05-DEB9-41C7-8DB5-31E88AD8447D}" type="presParOf" srcId="{232A35F6-C8ED-459C-8543-2E246947AF6A}" destId="{026ECFC0-94F6-4175-9179-484D5636F6AA}" srcOrd="0" destOrd="0" presId="urn:microsoft.com/office/officeart/2008/layout/HorizontalMultiLevelHierarchy"/>
    <dgm:cxn modelId="{E23FC56D-BAA4-4198-8162-7288BF6C4BC3}" type="presParOf" srcId="{026ECFC0-94F6-4175-9179-484D5636F6AA}" destId="{49202089-41B8-4862-BE2A-2DAA3B591D67}" srcOrd="0" destOrd="0" presId="urn:microsoft.com/office/officeart/2008/layout/HorizontalMultiLevelHierarchy"/>
    <dgm:cxn modelId="{F6C7D00D-72ED-4D87-BD4C-24A0863371A4}" type="presParOf" srcId="{232A35F6-C8ED-459C-8543-2E246947AF6A}" destId="{8EA6A034-674B-44C2-91B2-2484398E0BE2}" srcOrd="1" destOrd="0" presId="urn:microsoft.com/office/officeart/2008/layout/HorizontalMultiLevelHierarchy"/>
    <dgm:cxn modelId="{91FB02DD-2EAD-472E-B2C4-24C89975F8A5}" type="presParOf" srcId="{8EA6A034-674B-44C2-91B2-2484398E0BE2}" destId="{1EAD8B99-970E-4DFF-BFAB-A89DFEB1E655}" srcOrd="0" destOrd="0" presId="urn:microsoft.com/office/officeart/2008/layout/HorizontalMultiLevelHierarchy"/>
    <dgm:cxn modelId="{2BAE3AE2-2401-49F1-BD46-4FADA91D5B8B}" type="presParOf" srcId="{8EA6A034-674B-44C2-91B2-2484398E0BE2}" destId="{63DA3887-4071-446F-942D-E2235332FA3D}" srcOrd="1" destOrd="0" presId="urn:microsoft.com/office/officeart/2008/layout/HorizontalMultiLevelHierarchy"/>
    <dgm:cxn modelId="{ADFF72CC-3B23-4710-9230-E4731CE66666}" type="presParOf" srcId="{232A35F6-C8ED-459C-8543-2E246947AF6A}" destId="{7F2BD9BF-6981-4058-B879-0D2B8666C031}" srcOrd="2" destOrd="0" presId="urn:microsoft.com/office/officeart/2008/layout/HorizontalMultiLevelHierarchy"/>
    <dgm:cxn modelId="{09C203F1-C6F4-4533-BA29-2196CE9D1410}" type="presParOf" srcId="{7F2BD9BF-6981-4058-B879-0D2B8666C031}" destId="{8D45CEA5-905F-462C-99A5-F869D8D2CC48}" srcOrd="0" destOrd="0" presId="urn:microsoft.com/office/officeart/2008/layout/HorizontalMultiLevelHierarchy"/>
    <dgm:cxn modelId="{70A6A911-9995-4954-9CCF-12E422CF3E32}" type="presParOf" srcId="{232A35F6-C8ED-459C-8543-2E246947AF6A}" destId="{2AA87456-CE7B-46C4-A14B-F942094C5FE5}" srcOrd="3" destOrd="0" presId="urn:microsoft.com/office/officeart/2008/layout/HorizontalMultiLevelHierarchy"/>
    <dgm:cxn modelId="{797F5179-C511-463B-A5A6-7218080574A4}" type="presParOf" srcId="{2AA87456-CE7B-46C4-A14B-F942094C5FE5}" destId="{40D525DC-2F70-4803-ADE0-B192713770C1}" srcOrd="0" destOrd="0" presId="urn:microsoft.com/office/officeart/2008/layout/HorizontalMultiLevelHierarchy"/>
    <dgm:cxn modelId="{CA46BEBA-2F2A-47E5-B9F5-1925F1AE64F1}" type="presParOf" srcId="{2AA87456-CE7B-46C4-A14B-F942094C5FE5}" destId="{9348A8E2-3F9D-45D5-9B18-58B57D5D9759}" srcOrd="1" destOrd="0" presId="urn:microsoft.com/office/officeart/2008/layout/HorizontalMultiLevelHierarchy"/>
    <dgm:cxn modelId="{13329527-B4ED-4AD2-AD4D-D29254C45CDD}" type="presParOf" srcId="{232A35F6-C8ED-459C-8543-2E246947AF6A}" destId="{5F488621-0A02-49D0-B353-5A906905211B}" srcOrd="4" destOrd="0" presId="urn:microsoft.com/office/officeart/2008/layout/HorizontalMultiLevelHierarchy"/>
    <dgm:cxn modelId="{12E7F29D-8AC5-4FBC-9FE7-84562ED781A3}" type="presParOf" srcId="{5F488621-0A02-49D0-B353-5A906905211B}" destId="{B1543124-B756-49FF-B197-74D134CB6C64}" srcOrd="0" destOrd="0" presId="urn:microsoft.com/office/officeart/2008/layout/HorizontalMultiLevelHierarchy"/>
    <dgm:cxn modelId="{FB588FA5-2489-4B41-8568-97BE1976D809}" type="presParOf" srcId="{232A35F6-C8ED-459C-8543-2E246947AF6A}" destId="{869A8CBC-5A5F-440E-946B-412419D78D69}" srcOrd="5" destOrd="0" presId="urn:microsoft.com/office/officeart/2008/layout/HorizontalMultiLevelHierarchy"/>
    <dgm:cxn modelId="{4A80EB03-99CD-4F83-B89B-508820AD4D1A}" type="presParOf" srcId="{869A8CBC-5A5F-440E-946B-412419D78D69}" destId="{1A621B12-E0D6-4C63-807C-789705313CAD}" srcOrd="0" destOrd="0" presId="urn:microsoft.com/office/officeart/2008/layout/HorizontalMultiLevelHierarchy"/>
    <dgm:cxn modelId="{3609B0A6-3CD1-4C19-A890-3C8FE6D5C28B}" type="presParOf" srcId="{869A8CBC-5A5F-440E-946B-412419D78D69}" destId="{0C197183-3046-4EF9-9F1A-4253CDB6324F}" srcOrd="1" destOrd="0" presId="urn:microsoft.com/office/officeart/2008/layout/HorizontalMultiLevelHierarchy"/>
    <dgm:cxn modelId="{5A701D73-03E0-4C34-A077-732172DAACAB}" type="presParOf" srcId="{C871D545-CD61-470D-8500-7DF2AF9FB7CC}" destId="{238929AF-CBE0-48FE-996D-0C678986EFA2}" srcOrd="18" destOrd="0" presId="urn:microsoft.com/office/officeart/2008/layout/HorizontalMultiLevelHierarchy"/>
    <dgm:cxn modelId="{523A1B3E-0513-4139-AD02-17A6530D6C30}" type="presParOf" srcId="{238929AF-CBE0-48FE-996D-0C678986EFA2}" destId="{15287742-D15B-4630-8575-8DFDBADDCBB4}" srcOrd="0" destOrd="0" presId="urn:microsoft.com/office/officeart/2008/layout/HorizontalMultiLevelHierarchy"/>
    <dgm:cxn modelId="{67D471C7-17C7-45D6-B5EF-DE7FE42D2F84}" type="presParOf" srcId="{C871D545-CD61-470D-8500-7DF2AF9FB7CC}" destId="{4D0C773D-A2C6-4D0D-A51A-1742D0F48BDD}" srcOrd="19" destOrd="0" presId="urn:microsoft.com/office/officeart/2008/layout/HorizontalMultiLevelHierarchy"/>
    <dgm:cxn modelId="{A430EFF6-0BAF-45B9-922A-3D90C025058A}" type="presParOf" srcId="{4D0C773D-A2C6-4D0D-A51A-1742D0F48BDD}" destId="{C59CCD35-0C9A-4F2F-BA1E-982E820E1C09}" srcOrd="0" destOrd="0" presId="urn:microsoft.com/office/officeart/2008/layout/HorizontalMultiLevelHierarchy"/>
    <dgm:cxn modelId="{B6D7AFFB-AF33-4741-8756-FF2E694F28F3}" type="presParOf" srcId="{4D0C773D-A2C6-4D0D-A51A-1742D0F48BDD}" destId="{10FCD3BF-5141-4755-9A7C-3E424A6613A5}" srcOrd="1" destOrd="0" presId="urn:microsoft.com/office/officeart/2008/layout/HorizontalMultiLevelHierarchy"/>
    <dgm:cxn modelId="{8E48E7E1-89D8-422D-91A4-3156460F8A54}" type="presParOf" srcId="{F6216E42-1124-49DF-9A33-3FC48DCA32B1}" destId="{682103DB-0123-49C6-99ED-6056530C13C4}" srcOrd="4" destOrd="0" presId="urn:microsoft.com/office/officeart/2008/layout/HorizontalMultiLevelHierarchy"/>
    <dgm:cxn modelId="{3D5E0FEB-A344-420D-B076-70DBC5975930}" type="presParOf" srcId="{682103DB-0123-49C6-99ED-6056530C13C4}" destId="{D4B174F7-709C-4B25-B314-EBB69330EB91}" srcOrd="0" destOrd="0" presId="urn:microsoft.com/office/officeart/2008/layout/HorizontalMultiLevelHierarchy"/>
    <dgm:cxn modelId="{F9F3DB44-8DA1-44F3-A82F-43B2DB5AEA3B}" type="presParOf" srcId="{F6216E42-1124-49DF-9A33-3FC48DCA32B1}" destId="{ECADBB13-1B7D-4F2B-8E0B-3523DFDAEA39}" srcOrd="5" destOrd="0" presId="urn:microsoft.com/office/officeart/2008/layout/HorizontalMultiLevelHierarchy"/>
    <dgm:cxn modelId="{32621B58-2D99-49DB-93E7-7DEA49D55DB3}" type="presParOf" srcId="{ECADBB13-1B7D-4F2B-8E0B-3523DFDAEA39}" destId="{EAC56895-EBF4-44CA-AF66-0A888BB2A161}" srcOrd="0" destOrd="0" presId="urn:microsoft.com/office/officeart/2008/layout/HorizontalMultiLevelHierarchy"/>
    <dgm:cxn modelId="{F3BA1AF4-FDA7-46C9-8344-63EA269CF86A}" type="presParOf" srcId="{ECADBB13-1B7D-4F2B-8E0B-3523DFDAEA39}" destId="{AD02D12C-E5DB-4909-AA69-5B111AB53D33}" srcOrd="1" destOrd="0" presId="urn:microsoft.com/office/officeart/2008/layout/HorizontalMultiLevelHierarchy"/>
    <dgm:cxn modelId="{3597180A-04E8-4366-BC49-84A806D672E1}" type="presParOf" srcId="{F6216E42-1124-49DF-9A33-3FC48DCA32B1}" destId="{A8D13011-5B47-4883-A2FD-46F96341A517}" srcOrd="6" destOrd="0" presId="urn:microsoft.com/office/officeart/2008/layout/HorizontalMultiLevelHierarchy"/>
    <dgm:cxn modelId="{CF286129-11E1-4D6D-BFAA-33E6B42CA115}" type="presParOf" srcId="{A8D13011-5B47-4883-A2FD-46F96341A517}" destId="{40637E8C-4598-4307-9778-E0DAB3A78D3C}" srcOrd="0" destOrd="0" presId="urn:microsoft.com/office/officeart/2008/layout/HorizontalMultiLevelHierarchy"/>
    <dgm:cxn modelId="{B9412FB3-C3DC-4B79-B7BB-38F0706CA5E2}" type="presParOf" srcId="{F6216E42-1124-49DF-9A33-3FC48DCA32B1}" destId="{360E01D0-3304-4BA7-802B-BA9DCFD03E25}" srcOrd="7" destOrd="0" presId="urn:microsoft.com/office/officeart/2008/layout/HorizontalMultiLevelHierarchy"/>
    <dgm:cxn modelId="{F7708FE9-8F92-46E4-9F29-664361B83874}" type="presParOf" srcId="{360E01D0-3304-4BA7-802B-BA9DCFD03E25}" destId="{0831CC90-5589-45FF-B479-3CA28EAA9CB6}" srcOrd="0" destOrd="0" presId="urn:microsoft.com/office/officeart/2008/layout/HorizontalMultiLevelHierarchy"/>
    <dgm:cxn modelId="{622C6CB6-5069-40E9-82C6-7DCA6E0DF436}" type="presParOf" srcId="{360E01D0-3304-4BA7-802B-BA9DCFD03E25}" destId="{84D0CA39-016A-42AA-9D93-7652F8BFB08A}" srcOrd="1" destOrd="0" presId="urn:microsoft.com/office/officeart/2008/layout/HorizontalMultiLevelHierarchy"/>
    <dgm:cxn modelId="{31A1C0E0-CF3D-4F7C-8D45-3BBF45803B42}" type="presParOf" srcId="{EAA8E56C-3676-4169-ACD9-F9E44D1067CE}" destId="{7FCD390E-BD6B-418C-A8BC-25B7F995E974}" srcOrd="2" destOrd="0" presId="urn:microsoft.com/office/officeart/2008/layout/HorizontalMultiLevelHierarchy"/>
    <dgm:cxn modelId="{21A10AFC-6AF2-4254-BD58-48F5E7492B43}" type="presParOf" srcId="{7FCD390E-BD6B-418C-A8BC-25B7F995E974}" destId="{84A877D1-38E1-4E39-B574-FD51DD4D3C79}" srcOrd="0" destOrd="0" presId="urn:microsoft.com/office/officeart/2008/layout/HorizontalMultiLevelHierarchy"/>
    <dgm:cxn modelId="{6813EC55-1FE1-4423-B084-1126D163188F}" type="presParOf" srcId="{EAA8E56C-3676-4169-ACD9-F9E44D1067CE}" destId="{D3C75082-E685-4628-82E7-BF3195ACCC50}" srcOrd="3" destOrd="0" presId="urn:microsoft.com/office/officeart/2008/layout/HorizontalMultiLevelHierarchy"/>
    <dgm:cxn modelId="{3E588166-C305-49D1-83C5-E5F1E1869470}" type="presParOf" srcId="{D3C75082-E685-4628-82E7-BF3195ACCC50}" destId="{11842EDF-9E94-4583-ACE4-05CC94ABA921}" srcOrd="0" destOrd="0" presId="urn:microsoft.com/office/officeart/2008/layout/HorizontalMultiLevelHierarchy"/>
    <dgm:cxn modelId="{A6214DBA-14A8-4E2F-A9E1-B87FA77DE286}" type="presParOf" srcId="{D3C75082-E685-4628-82E7-BF3195ACCC50}" destId="{279175CD-5468-4D94-9BA0-05DA4FC20ABB}" srcOrd="1" destOrd="0" presId="urn:microsoft.com/office/officeart/2008/layout/HorizontalMultiLevelHierarchy"/>
    <dgm:cxn modelId="{3FA68AB6-F0DD-46C1-88AE-283EA8EEA167}" type="presParOf" srcId="{EAA8E56C-3676-4169-ACD9-F9E44D1067CE}" destId="{6976D2F2-BE98-49AA-9F5A-971C5E5BFDFE}" srcOrd="4" destOrd="0" presId="urn:microsoft.com/office/officeart/2008/layout/HorizontalMultiLevelHierarchy"/>
    <dgm:cxn modelId="{9D6C5651-9FC5-43E3-9569-4428F9DEDB34}" type="presParOf" srcId="{6976D2F2-BE98-49AA-9F5A-971C5E5BFDFE}" destId="{74AAAC4F-0B90-4FD5-BA21-50C1D22048F2}" srcOrd="0" destOrd="0" presId="urn:microsoft.com/office/officeart/2008/layout/HorizontalMultiLevelHierarchy"/>
    <dgm:cxn modelId="{5798C00D-DC9E-48B3-8519-1D1E75465126}" type="presParOf" srcId="{EAA8E56C-3676-4169-ACD9-F9E44D1067CE}" destId="{24D0A781-DCA0-46FE-B73B-5F1EDBB4EE67}" srcOrd="5" destOrd="0" presId="urn:microsoft.com/office/officeart/2008/layout/HorizontalMultiLevelHierarchy"/>
    <dgm:cxn modelId="{3CB954FD-50E3-44C7-A9EC-3F0B75AEBFA7}" type="presParOf" srcId="{24D0A781-DCA0-46FE-B73B-5F1EDBB4EE67}" destId="{42DF7C33-DAA3-4699-B268-87468C6E72F2}" srcOrd="0" destOrd="0" presId="urn:microsoft.com/office/officeart/2008/layout/HorizontalMultiLevelHierarchy"/>
    <dgm:cxn modelId="{7FCBD560-94EF-4563-9835-90C0906B1923}" type="presParOf" srcId="{24D0A781-DCA0-46FE-B73B-5F1EDBB4EE67}" destId="{DF67A339-E7AA-450E-A103-A6DF50B6E417}" srcOrd="1" destOrd="0" presId="urn:microsoft.com/office/officeart/2008/layout/HorizontalMultiLevelHierarchy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76D2F2-BE98-49AA-9F5A-971C5E5BFDFE}">
      <dsp:nvSpPr>
        <dsp:cNvPr id="0" name=""/>
        <dsp:cNvSpPr/>
      </dsp:nvSpPr>
      <dsp:spPr>
        <a:xfrm>
          <a:off x="1395019" y="4883648"/>
          <a:ext cx="268976" cy="26432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4488" y="0"/>
              </a:lnTo>
              <a:lnTo>
                <a:pt x="134488" y="2643257"/>
              </a:lnTo>
              <a:lnTo>
                <a:pt x="268976" y="26432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900" kern="1200"/>
        </a:p>
      </dsp:txBody>
      <dsp:txXfrm>
        <a:off x="1463084" y="6138854"/>
        <a:ext cx="132845" cy="132845"/>
      </dsp:txXfrm>
    </dsp:sp>
    <dsp:sp modelId="{7FCD390E-BD6B-418C-A8BC-25B7F995E974}">
      <dsp:nvSpPr>
        <dsp:cNvPr id="0" name=""/>
        <dsp:cNvSpPr/>
      </dsp:nvSpPr>
      <dsp:spPr>
        <a:xfrm>
          <a:off x="1395019" y="4883648"/>
          <a:ext cx="279407" cy="18156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9703" y="0"/>
              </a:lnTo>
              <a:lnTo>
                <a:pt x="139703" y="1815604"/>
              </a:lnTo>
              <a:lnTo>
                <a:pt x="279407" y="181560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/>
        </a:p>
      </dsp:txBody>
      <dsp:txXfrm>
        <a:off x="1488798" y="5745526"/>
        <a:ext cx="91848" cy="91848"/>
      </dsp:txXfrm>
    </dsp:sp>
    <dsp:sp modelId="{A8D13011-5B47-4883-A2FD-46F96341A517}">
      <dsp:nvSpPr>
        <dsp:cNvPr id="0" name=""/>
        <dsp:cNvSpPr/>
      </dsp:nvSpPr>
      <dsp:spPr>
        <a:xfrm>
          <a:off x="2271555" y="4543325"/>
          <a:ext cx="288828" cy="31095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4414" y="0"/>
              </a:lnTo>
              <a:lnTo>
                <a:pt x="144414" y="3109573"/>
              </a:lnTo>
              <a:lnTo>
                <a:pt x="288828" y="310957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854490" y="4536632"/>
        <a:ext cx="3122958" cy="3122958"/>
      </dsp:txXfrm>
    </dsp:sp>
    <dsp:sp modelId="{682103DB-0123-49C6-99ED-6056530C13C4}">
      <dsp:nvSpPr>
        <dsp:cNvPr id="0" name=""/>
        <dsp:cNvSpPr/>
      </dsp:nvSpPr>
      <dsp:spPr>
        <a:xfrm>
          <a:off x="2271555" y="4543325"/>
          <a:ext cx="270596" cy="4245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5298" y="0"/>
              </a:lnTo>
              <a:lnTo>
                <a:pt x="135298" y="4245592"/>
              </a:lnTo>
              <a:lnTo>
                <a:pt x="270596" y="424559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279750" y="4539017"/>
        <a:ext cx="4254207" cy="4254207"/>
      </dsp:txXfrm>
    </dsp:sp>
    <dsp:sp modelId="{238929AF-CBE0-48FE-996D-0C678986EFA2}">
      <dsp:nvSpPr>
        <dsp:cNvPr id="0" name=""/>
        <dsp:cNvSpPr/>
      </dsp:nvSpPr>
      <dsp:spPr>
        <a:xfrm>
          <a:off x="3440789" y="4537269"/>
          <a:ext cx="306279" cy="4588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3139" y="0"/>
              </a:lnTo>
              <a:lnTo>
                <a:pt x="153139" y="4588452"/>
              </a:lnTo>
              <a:lnTo>
                <a:pt x="306279" y="458845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1294597" y="4532163"/>
        <a:ext cx="4598663" cy="4598663"/>
      </dsp:txXfrm>
    </dsp:sp>
    <dsp:sp modelId="{5F488621-0A02-49D0-B353-5A906905211B}">
      <dsp:nvSpPr>
        <dsp:cNvPr id="0" name=""/>
        <dsp:cNvSpPr/>
      </dsp:nvSpPr>
      <dsp:spPr>
        <a:xfrm>
          <a:off x="4676270" y="8692983"/>
          <a:ext cx="453947" cy="3494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6973" y="0"/>
              </a:lnTo>
              <a:lnTo>
                <a:pt x="226973" y="349417"/>
              </a:lnTo>
              <a:lnTo>
                <a:pt x="453947" y="34941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616817" y="8581265"/>
        <a:ext cx="572853" cy="572853"/>
      </dsp:txXfrm>
    </dsp:sp>
    <dsp:sp modelId="{7F2BD9BF-6981-4058-B879-0D2B8666C031}">
      <dsp:nvSpPr>
        <dsp:cNvPr id="0" name=""/>
        <dsp:cNvSpPr/>
      </dsp:nvSpPr>
      <dsp:spPr>
        <a:xfrm>
          <a:off x="4676270" y="8692983"/>
          <a:ext cx="453947" cy="990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6973" y="0"/>
              </a:lnTo>
              <a:lnTo>
                <a:pt x="226973" y="99090"/>
              </a:lnTo>
              <a:lnTo>
                <a:pt x="453947" y="9909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670925" y="8510210"/>
        <a:ext cx="464637" cy="464637"/>
      </dsp:txXfrm>
    </dsp:sp>
    <dsp:sp modelId="{026ECFC0-94F6-4175-9179-484D5636F6AA}">
      <dsp:nvSpPr>
        <dsp:cNvPr id="0" name=""/>
        <dsp:cNvSpPr/>
      </dsp:nvSpPr>
      <dsp:spPr>
        <a:xfrm>
          <a:off x="4676270" y="8541747"/>
          <a:ext cx="453947" cy="151235"/>
        </a:xfrm>
        <a:custGeom>
          <a:avLst/>
          <a:gdLst/>
          <a:ahLst/>
          <a:cxnLst/>
          <a:rect l="0" t="0" r="0" b="0"/>
          <a:pathLst>
            <a:path>
              <a:moveTo>
                <a:pt x="0" y="151235"/>
              </a:moveTo>
              <a:lnTo>
                <a:pt x="226973" y="151235"/>
              </a:lnTo>
              <a:lnTo>
                <a:pt x="226973" y="0"/>
              </a:lnTo>
              <a:lnTo>
                <a:pt x="453947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664005" y="8378126"/>
        <a:ext cx="478477" cy="478477"/>
      </dsp:txXfrm>
    </dsp:sp>
    <dsp:sp modelId="{8367AD6E-F5ED-4238-902C-24A1B3036E28}">
      <dsp:nvSpPr>
        <dsp:cNvPr id="0" name=""/>
        <dsp:cNvSpPr/>
      </dsp:nvSpPr>
      <dsp:spPr>
        <a:xfrm>
          <a:off x="3440789" y="4537269"/>
          <a:ext cx="306279" cy="41557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3139" y="0"/>
              </a:lnTo>
              <a:lnTo>
                <a:pt x="153139" y="4155714"/>
              </a:lnTo>
              <a:lnTo>
                <a:pt x="306279" y="415571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1510436" y="4531633"/>
        <a:ext cx="4166985" cy="4166985"/>
      </dsp:txXfrm>
    </dsp:sp>
    <dsp:sp modelId="{873D2BEC-C314-4E7F-B6D4-5FA8945473B4}">
      <dsp:nvSpPr>
        <dsp:cNvPr id="0" name=""/>
        <dsp:cNvSpPr/>
      </dsp:nvSpPr>
      <dsp:spPr>
        <a:xfrm>
          <a:off x="4676270" y="8020669"/>
          <a:ext cx="453947" cy="270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6973" y="0"/>
              </a:lnTo>
              <a:lnTo>
                <a:pt x="226973" y="270751"/>
              </a:lnTo>
              <a:lnTo>
                <a:pt x="453947" y="27075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638964" y="7891765"/>
        <a:ext cx="528559" cy="528559"/>
      </dsp:txXfrm>
    </dsp:sp>
    <dsp:sp modelId="{B8669AF0-50F6-40DC-BD05-911531CDDC4F}">
      <dsp:nvSpPr>
        <dsp:cNvPr id="0" name=""/>
        <dsp:cNvSpPr/>
      </dsp:nvSpPr>
      <dsp:spPr>
        <a:xfrm>
          <a:off x="4676270" y="7974949"/>
          <a:ext cx="45394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6973" y="45720"/>
              </a:lnTo>
              <a:lnTo>
                <a:pt x="226973" y="66145"/>
              </a:lnTo>
              <a:lnTo>
                <a:pt x="453947" y="6614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676040" y="7793465"/>
        <a:ext cx="454407" cy="454407"/>
      </dsp:txXfrm>
    </dsp:sp>
    <dsp:sp modelId="{7FCC78CE-E475-4B64-AE5E-05B1B10D0D67}">
      <dsp:nvSpPr>
        <dsp:cNvPr id="0" name=""/>
        <dsp:cNvSpPr/>
      </dsp:nvSpPr>
      <dsp:spPr>
        <a:xfrm>
          <a:off x="4676270" y="7790768"/>
          <a:ext cx="453947" cy="229901"/>
        </a:xfrm>
        <a:custGeom>
          <a:avLst/>
          <a:gdLst/>
          <a:ahLst/>
          <a:cxnLst/>
          <a:rect l="0" t="0" r="0" b="0"/>
          <a:pathLst>
            <a:path>
              <a:moveTo>
                <a:pt x="0" y="229901"/>
              </a:moveTo>
              <a:lnTo>
                <a:pt x="226973" y="229901"/>
              </a:lnTo>
              <a:lnTo>
                <a:pt x="226973" y="0"/>
              </a:lnTo>
              <a:lnTo>
                <a:pt x="453947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648821" y="7651296"/>
        <a:ext cx="508845" cy="508845"/>
      </dsp:txXfrm>
    </dsp:sp>
    <dsp:sp modelId="{CDEFD1E1-4B24-41AC-920E-C1041CF899B6}">
      <dsp:nvSpPr>
        <dsp:cNvPr id="0" name=""/>
        <dsp:cNvSpPr/>
      </dsp:nvSpPr>
      <dsp:spPr>
        <a:xfrm>
          <a:off x="3440789" y="4537269"/>
          <a:ext cx="306279" cy="3483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3139" y="0"/>
              </a:lnTo>
              <a:lnTo>
                <a:pt x="153139" y="3483399"/>
              </a:lnTo>
              <a:lnTo>
                <a:pt x="306279" y="348339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1845509" y="4530549"/>
        <a:ext cx="3496838" cy="3496838"/>
      </dsp:txXfrm>
    </dsp:sp>
    <dsp:sp modelId="{EA1254A7-8402-473F-926D-6A95DE0CE4D4}">
      <dsp:nvSpPr>
        <dsp:cNvPr id="0" name=""/>
        <dsp:cNvSpPr/>
      </dsp:nvSpPr>
      <dsp:spPr>
        <a:xfrm>
          <a:off x="4676270" y="7269689"/>
          <a:ext cx="453947" cy="270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6973" y="0"/>
              </a:lnTo>
              <a:lnTo>
                <a:pt x="226973" y="270751"/>
              </a:lnTo>
              <a:lnTo>
                <a:pt x="453947" y="27075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638964" y="7140785"/>
        <a:ext cx="528559" cy="528559"/>
      </dsp:txXfrm>
    </dsp:sp>
    <dsp:sp modelId="{FC7B4A3C-4E0E-441D-9731-7BCC08B40A41}">
      <dsp:nvSpPr>
        <dsp:cNvPr id="0" name=""/>
        <dsp:cNvSpPr/>
      </dsp:nvSpPr>
      <dsp:spPr>
        <a:xfrm>
          <a:off x="4676270" y="7223969"/>
          <a:ext cx="45394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6973" y="45720"/>
              </a:lnTo>
              <a:lnTo>
                <a:pt x="226973" y="66145"/>
              </a:lnTo>
              <a:lnTo>
                <a:pt x="453947" y="6614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676040" y="7042485"/>
        <a:ext cx="454407" cy="454407"/>
      </dsp:txXfrm>
    </dsp:sp>
    <dsp:sp modelId="{F602FD55-90C3-4ADA-8973-AD7F6A82D77C}">
      <dsp:nvSpPr>
        <dsp:cNvPr id="0" name=""/>
        <dsp:cNvSpPr/>
      </dsp:nvSpPr>
      <dsp:spPr>
        <a:xfrm>
          <a:off x="4676270" y="7039788"/>
          <a:ext cx="453947" cy="229901"/>
        </a:xfrm>
        <a:custGeom>
          <a:avLst/>
          <a:gdLst/>
          <a:ahLst/>
          <a:cxnLst/>
          <a:rect l="0" t="0" r="0" b="0"/>
          <a:pathLst>
            <a:path>
              <a:moveTo>
                <a:pt x="0" y="229901"/>
              </a:moveTo>
              <a:lnTo>
                <a:pt x="226973" y="229901"/>
              </a:lnTo>
              <a:lnTo>
                <a:pt x="226973" y="0"/>
              </a:lnTo>
              <a:lnTo>
                <a:pt x="453947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648821" y="6900316"/>
        <a:ext cx="508845" cy="508845"/>
      </dsp:txXfrm>
    </dsp:sp>
    <dsp:sp modelId="{211D2E9D-1292-413C-A90C-FBC758731430}">
      <dsp:nvSpPr>
        <dsp:cNvPr id="0" name=""/>
        <dsp:cNvSpPr/>
      </dsp:nvSpPr>
      <dsp:spPr>
        <a:xfrm>
          <a:off x="3440789" y="4537269"/>
          <a:ext cx="306279" cy="2732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3139" y="0"/>
              </a:lnTo>
              <a:lnTo>
                <a:pt x="153139" y="2732420"/>
              </a:lnTo>
              <a:lnTo>
                <a:pt x="306279" y="273242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2219162" y="4528713"/>
        <a:ext cx="2749532" cy="2749532"/>
      </dsp:txXfrm>
    </dsp:sp>
    <dsp:sp modelId="{8893D5AB-CDAD-4AA4-90F0-DBBF8D69E63F}">
      <dsp:nvSpPr>
        <dsp:cNvPr id="0" name=""/>
        <dsp:cNvSpPr/>
      </dsp:nvSpPr>
      <dsp:spPr>
        <a:xfrm>
          <a:off x="4676270" y="5847387"/>
          <a:ext cx="453947" cy="9420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6973" y="0"/>
              </a:lnTo>
              <a:lnTo>
                <a:pt x="226973" y="942074"/>
              </a:lnTo>
              <a:lnTo>
                <a:pt x="453947" y="94207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380373" y="5795554"/>
        <a:ext cx="1045740" cy="1045740"/>
      </dsp:txXfrm>
    </dsp:sp>
    <dsp:sp modelId="{0A097289-C0DE-45B2-AF16-2AB38DA0C03D}">
      <dsp:nvSpPr>
        <dsp:cNvPr id="0" name=""/>
        <dsp:cNvSpPr/>
      </dsp:nvSpPr>
      <dsp:spPr>
        <a:xfrm>
          <a:off x="4676270" y="5847387"/>
          <a:ext cx="465213" cy="657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2606" y="0"/>
              </a:lnTo>
              <a:lnTo>
                <a:pt x="232606" y="657847"/>
              </a:lnTo>
              <a:lnTo>
                <a:pt x="465213" y="6578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4888733" y="6156167"/>
        <a:ext cx="40286" cy="40286"/>
      </dsp:txXfrm>
    </dsp:sp>
    <dsp:sp modelId="{92B9B059-9F2B-401A-848B-BFD07125E98C}">
      <dsp:nvSpPr>
        <dsp:cNvPr id="0" name=""/>
        <dsp:cNvSpPr/>
      </dsp:nvSpPr>
      <dsp:spPr>
        <a:xfrm>
          <a:off x="4676270" y="5847387"/>
          <a:ext cx="458314" cy="3660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9157" y="0"/>
              </a:lnTo>
              <a:lnTo>
                <a:pt x="229157" y="366047"/>
              </a:lnTo>
              <a:lnTo>
                <a:pt x="458314" y="3660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4890763" y="6015747"/>
        <a:ext cx="29327" cy="29327"/>
      </dsp:txXfrm>
    </dsp:sp>
    <dsp:sp modelId="{6CBAFFF2-D6F8-4193-AA9C-B1FB8B8D9BF5}">
      <dsp:nvSpPr>
        <dsp:cNvPr id="0" name=""/>
        <dsp:cNvSpPr/>
      </dsp:nvSpPr>
      <dsp:spPr>
        <a:xfrm>
          <a:off x="4676270" y="5847387"/>
          <a:ext cx="453947" cy="100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6973" y="0"/>
              </a:lnTo>
              <a:lnTo>
                <a:pt x="226973" y="100082"/>
              </a:lnTo>
              <a:lnTo>
                <a:pt x="453947" y="10008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670819" y="5665003"/>
        <a:ext cx="464849" cy="464849"/>
      </dsp:txXfrm>
    </dsp:sp>
    <dsp:sp modelId="{79174004-620B-40DF-92E3-477EFFAC8742}">
      <dsp:nvSpPr>
        <dsp:cNvPr id="0" name=""/>
        <dsp:cNvSpPr/>
      </dsp:nvSpPr>
      <dsp:spPr>
        <a:xfrm>
          <a:off x="4676270" y="5697142"/>
          <a:ext cx="453947" cy="150244"/>
        </a:xfrm>
        <a:custGeom>
          <a:avLst/>
          <a:gdLst/>
          <a:ahLst/>
          <a:cxnLst/>
          <a:rect l="0" t="0" r="0" b="0"/>
          <a:pathLst>
            <a:path>
              <a:moveTo>
                <a:pt x="0" y="150244"/>
              </a:moveTo>
              <a:lnTo>
                <a:pt x="226973" y="150244"/>
              </a:lnTo>
              <a:lnTo>
                <a:pt x="226973" y="0"/>
              </a:lnTo>
              <a:lnTo>
                <a:pt x="453947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664161" y="5533182"/>
        <a:ext cx="478165" cy="478165"/>
      </dsp:txXfrm>
    </dsp:sp>
    <dsp:sp modelId="{AF81E124-37EF-4814-BC31-4F76F289225F}">
      <dsp:nvSpPr>
        <dsp:cNvPr id="0" name=""/>
        <dsp:cNvSpPr/>
      </dsp:nvSpPr>
      <dsp:spPr>
        <a:xfrm>
          <a:off x="4676270" y="5446816"/>
          <a:ext cx="453947" cy="400570"/>
        </a:xfrm>
        <a:custGeom>
          <a:avLst/>
          <a:gdLst/>
          <a:ahLst/>
          <a:cxnLst/>
          <a:rect l="0" t="0" r="0" b="0"/>
          <a:pathLst>
            <a:path>
              <a:moveTo>
                <a:pt x="0" y="400570"/>
              </a:moveTo>
              <a:lnTo>
                <a:pt x="226973" y="400570"/>
              </a:lnTo>
              <a:lnTo>
                <a:pt x="226973" y="0"/>
              </a:lnTo>
              <a:lnTo>
                <a:pt x="453947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600537" y="5344394"/>
        <a:ext cx="605413" cy="605413"/>
      </dsp:txXfrm>
    </dsp:sp>
    <dsp:sp modelId="{D838621D-0585-49F5-861C-3EC72B4FCEE4}">
      <dsp:nvSpPr>
        <dsp:cNvPr id="0" name=""/>
        <dsp:cNvSpPr/>
      </dsp:nvSpPr>
      <dsp:spPr>
        <a:xfrm>
          <a:off x="4676270" y="5196489"/>
          <a:ext cx="453947" cy="650897"/>
        </a:xfrm>
        <a:custGeom>
          <a:avLst/>
          <a:gdLst/>
          <a:ahLst/>
          <a:cxnLst/>
          <a:rect l="0" t="0" r="0" b="0"/>
          <a:pathLst>
            <a:path>
              <a:moveTo>
                <a:pt x="0" y="650897"/>
              </a:moveTo>
              <a:lnTo>
                <a:pt x="226973" y="650897"/>
              </a:lnTo>
              <a:lnTo>
                <a:pt x="226973" y="0"/>
              </a:lnTo>
              <a:lnTo>
                <a:pt x="453947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506464" y="5125158"/>
        <a:ext cx="793559" cy="793559"/>
      </dsp:txXfrm>
    </dsp:sp>
    <dsp:sp modelId="{B113D5AC-2036-485C-BBAF-87D8582152ED}">
      <dsp:nvSpPr>
        <dsp:cNvPr id="0" name=""/>
        <dsp:cNvSpPr/>
      </dsp:nvSpPr>
      <dsp:spPr>
        <a:xfrm>
          <a:off x="4676270" y="4960378"/>
          <a:ext cx="453947" cy="887008"/>
        </a:xfrm>
        <a:custGeom>
          <a:avLst/>
          <a:gdLst/>
          <a:ahLst/>
          <a:cxnLst/>
          <a:rect l="0" t="0" r="0" b="0"/>
          <a:pathLst>
            <a:path>
              <a:moveTo>
                <a:pt x="0" y="887008"/>
              </a:moveTo>
              <a:lnTo>
                <a:pt x="226973" y="887008"/>
              </a:lnTo>
              <a:lnTo>
                <a:pt x="226973" y="0"/>
              </a:lnTo>
              <a:lnTo>
                <a:pt x="453947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405034" y="4905672"/>
        <a:ext cx="996420" cy="996420"/>
      </dsp:txXfrm>
    </dsp:sp>
    <dsp:sp modelId="{38DA4658-58C7-4D64-8A40-1432819AA5FD}">
      <dsp:nvSpPr>
        <dsp:cNvPr id="0" name=""/>
        <dsp:cNvSpPr/>
      </dsp:nvSpPr>
      <dsp:spPr>
        <a:xfrm>
          <a:off x="3440789" y="4537269"/>
          <a:ext cx="306279" cy="13101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3139" y="0"/>
              </a:lnTo>
              <a:lnTo>
                <a:pt x="153139" y="1310117"/>
              </a:lnTo>
              <a:lnTo>
                <a:pt x="306279" y="131011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2921207" y="4519606"/>
        <a:ext cx="1345442" cy="1345442"/>
      </dsp:txXfrm>
    </dsp:sp>
    <dsp:sp modelId="{B311DB20-E3A8-4D1A-A9C8-D83F4BD38787}">
      <dsp:nvSpPr>
        <dsp:cNvPr id="0" name=""/>
        <dsp:cNvSpPr/>
      </dsp:nvSpPr>
      <dsp:spPr>
        <a:xfrm>
          <a:off x="4681529" y="3296425"/>
          <a:ext cx="493548" cy="13801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6774" y="0"/>
              </a:lnTo>
              <a:lnTo>
                <a:pt x="246774" y="1380182"/>
              </a:lnTo>
              <a:lnTo>
                <a:pt x="493548" y="1380182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195416" y="3253629"/>
        <a:ext cx="1465774" cy="1465774"/>
      </dsp:txXfrm>
    </dsp:sp>
    <dsp:sp modelId="{43F1F788-D6D8-4B52-BAE7-8CF5AC77349E}">
      <dsp:nvSpPr>
        <dsp:cNvPr id="0" name=""/>
        <dsp:cNvSpPr/>
      </dsp:nvSpPr>
      <dsp:spPr>
        <a:xfrm>
          <a:off x="4681529" y="3296425"/>
          <a:ext cx="491507" cy="1096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5753" y="0"/>
              </a:lnTo>
              <a:lnTo>
                <a:pt x="245753" y="1096923"/>
              </a:lnTo>
              <a:lnTo>
                <a:pt x="491507" y="1096923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326279" y="3243883"/>
        <a:ext cx="1202007" cy="1202007"/>
      </dsp:txXfrm>
    </dsp:sp>
    <dsp:sp modelId="{78F070E2-F75E-4ACF-A60A-081C2F770190}">
      <dsp:nvSpPr>
        <dsp:cNvPr id="0" name=""/>
        <dsp:cNvSpPr/>
      </dsp:nvSpPr>
      <dsp:spPr>
        <a:xfrm>
          <a:off x="4681529" y="3296425"/>
          <a:ext cx="492033" cy="8412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6016" y="0"/>
              </a:lnTo>
              <a:lnTo>
                <a:pt x="246016" y="841272"/>
              </a:lnTo>
              <a:lnTo>
                <a:pt x="492033" y="841272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440248" y="3229764"/>
        <a:ext cx="974596" cy="974596"/>
      </dsp:txXfrm>
    </dsp:sp>
    <dsp:sp modelId="{3BFB4D33-13A1-4E54-8736-4EDFA9808A31}">
      <dsp:nvSpPr>
        <dsp:cNvPr id="0" name=""/>
        <dsp:cNvSpPr/>
      </dsp:nvSpPr>
      <dsp:spPr>
        <a:xfrm>
          <a:off x="4681529" y="3296425"/>
          <a:ext cx="448689" cy="5972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4344" y="0"/>
              </a:lnTo>
              <a:lnTo>
                <a:pt x="224344" y="597282"/>
              </a:lnTo>
              <a:lnTo>
                <a:pt x="448689" y="59728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532353" y="3221547"/>
        <a:ext cx="747039" cy="747039"/>
      </dsp:txXfrm>
    </dsp:sp>
    <dsp:sp modelId="{5DCF934A-44D6-4A0F-B685-436F9FF7C0F8}">
      <dsp:nvSpPr>
        <dsp:cNvPr id="0" name=""/>
        <dsp:cNvSpPr/>
      </dsp:nvSpPr>
      <dsp:spPr>
        <a:xfrm>
          <a:off x="4681529" y="3296425"/>
          <a:ext cx="448689" cy="346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4344" y="0"/>
              </a:lnTo>
              <a:lnTo>
                <a:pt x="224344" y="346955"/>
              </a:lnTo>
              <a:lnTo>
                <a:pt x="448689" y="34695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622280" y="3186310"/>
        <a:ext cx="567186" cy="567186"/>
      </dsp:txXfrm>
    </dsp:sp>
    <dsp:sp modelId="{C5D9C56B-E1EF-4A05-8BD4-F0D14E40E7B5}">
      <dsp:nvSpPr>
        <dsp:cNvPr id="0" name=""/>
        <dsp:cNvSpPr/>
      </dsp:nvSpPr>
      <dsp:spPr>
        <a:xfrm>
          <a:off x="4681529" y="3296425"/>
          <a:ext cx="448689" cy="966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4344" y="0"/>
              </a:lnTo>
              <a:lnTo>
                <a:pt x="224344" y="96629"/>
              </a:lnTo>
              <a:lnTo>
                <a:pt x="448689" y="9662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676385" y="3115252"/>
        <a:ext cx="458976" cy="458976"/>
      </dsp:txXfrm>
    </dsp:sp>
    <dsp:sp modelId="{16FB5054-F412-4397-BC9A-1B6376D94D8A}">
      <dsp:nvSpPr>
        <dsp:cNvPr id="0" name=""/>
        <dsp:cNvSpPr/>
      </dsp:nvSpPr>
      <dsp:spPr>
        <a:xfrm>
          <a:off x="4681529" y="3142728"/>
          <a:ext cx="448689" cy="153697"/>
        </a:xfrm>
        <a:custGeom>
          <a:avLst/>
          <a:gdLst/>
          <a:ahLst/>
          <a:cxnLst/>
          <a:rect l="0" t="0" r="0" b="0"/>
          <a:pathLst>
            <a:path>
              <a:moveTo>
                <a:pt x="0" y="153697"/>
              </a:moveTo>
              <a:lnTo>
                <a:pt x="224344" y="153697"/>
              </a:lnTo>
              <a:lnTo>
                <a:pt x="224344" y="0"/>
              </a:lnTo>
              <a:lnTo>
                <a:pt x="448689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668732" y="2982435"/>
        <a:ext cx="474283" cy="474283"/>
      </dsp:txXfrm>
    </dsp:sp>
    <dsp:sp modelId="{D26E720A-C36D-49C4-8A23-F19473811CC0}">
      <dsp:nvSpPr>
        <dsp:cNvPr id="0" name=""/>
        <dsp:cNvSpPr/>
      </dsp:nvSpPr>
      <dsp:spPr>
        <a:xfrm>
          <a:off x="4681529" y="2892401"/>
          <a:ext cx="448689" cy="404023"/>
        </a:xfrm>
        <a:custGeom>
          <a:avLst/>
          <a:gdLst/>
          <a:ahLst/>
          <a:cxnLst/>
          <a:rect l="0" t="0" r="0" b="0"/>
          <a:pathLst>
            <a:path>
              <a:moveTo>
                <a:pt x="0" y="404023"/>
              </a:moveTo>
              <a:lnTo>
                <a:pt x="224344" y="404023"/>
              </a:lnTo>
              <a:lnTo>
                <a:pt x="224344" y="0"/>
              </a:lnTo>
              <a:lnTo>
                <a:pt x="448689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603980" y="2792521"/>
        <a:ext cx="603785" cy="603785"/>
      </dsp:txXfrm>
    </dsp:sp>
    <dsp:sp modelId="{B797EEC3-77FF-4CC2-B182-0F935A766228}">
      <dsp:nvSpPr>
        <dsp:cNvPr id="0" name=""/>
        <dsp:cNvSpPr/>
      </dsp:nvSpPr>
      <dsp:spPr>
        <a:xfrm>
          <a:off x="4681529" y="2642075"/>
          <a:ext cx="448689" cy="654350"/>
        </a:xfrm>
        <a:custGeom>
          <a:avLst/>
          <a:gdLst/>
          <a:ahLst/>
          <a:cxnLst/>
          <a:rect l="0" t="0" r="0" b="0"/>
          <a:pathLst>
            <a:path>
              <a:moveTo>
                <a:pt x="0" y="654350"/>
              </a:moveTo>
              <a:lnTo>
                <a:pt x="224344" y="654350"/>
              </a:lnTo>
              <a:lnTo>
                <a:pt x="224344" y="0"/>
              </a:lnTo>
              <a:lnTo>
                <a:pt x="448689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509169" y="2572546"/>
        <a:ext cx="793407" cy="793407"/>
      </dsp:txXfrm>
    </dsp:sp>
    <dsp:sp modelId="{F4C9A003-4972-4776-BAAE-6C23D8AAE4FB}">
      <dsp:nvSpPr>
        <dsp:cNvPr id="0" name=""/>
        <dsp:cNvSpPr/>
      </dsp:nvSpPr>
      <dsp:spPr>
        <a:xfrm>
          <a:off x="3440789" y="3296425"/>
          <a:ext cx="311538" cy="1240843"/>
        </a:xfrm>
        <a:custGeom>
          <a:avLst/>
          <a:gdLst/>
          <a:ahLst/>
          <a:cxnLst/>
          <a:rect l="0" t="0" r="0" b="0"/>
          <a:pathLst>
            <a:path>
              <a:moveTo>
                <a:pt x="0" y="1240843"/>
              </a:moveTo>
              <a:lnTo>
                <a:pt x="155769" y="1240843"/>
              </a:lnTo>
              <a:lnTo>
                <a:pt x="155769" y="0"/>
              </a:lnTo>
              <a:lnTo>
                <a:pt x="311538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2956881" y="3277170"/>
        <a:ext cx="1279354" cy="1279354"/>
      </dsp:txXfrm>
    </dsp:sp>
    <dsp:sp modelId="{76EB8489-B610-4594-9E49-01C552789975}">
      <dsp:nvSpPr>
        <dsp:cNvPr id="0" name=""/>
        <dsp:cNvSpPr/>
      </dsp:nvSpPr>
      <dsp:spPr>
        <a:xfrm>
          <a:off x="4676270" y="2142978"/>
          <a:ext cx="453947" cy="2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6973" y="0"/>
              </a:lnTo>
              <a:lnTo>
                <a:pt x="226973" y="248770"/>
              </a:lnTo>
              <a:lnTo>
                <a:pt x="453947" y="24877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644422" y="2008541"/>
        <a:ext cx="517644" cy="517644"/>
      </dsp:txXfrm>
    </dsp:sp>
    <dsp:sp modelId="{3F84138E-B28B-4BD0-9EA3-AE458CD36964}">
      <dsp:nvSpPr>
        <dsp:cNvPr id="0" name=""/>
        <dsp:cNvSpPr/>
      </dsp:nvSpPr>
      <dsp:spPr>
        <a:xfrm>
          <a:off x="4676270" y="2095702"/>
          <a:ext cx="45394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7276"/>
              </a:moveTo>
              <a:lnTo>
                <a:pt x="226973" y="47276"/>
              </a:lnTo>
              <a:lnTo>
                <a:pt x="226973" y="45720"/>
              </a:lnTo>
              <a:lnTo>
                <a:pt x="453947" y="4572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676268" y="1914447"/>
        <a:ext cx="453950" cy="453950"/>
      </dsp:txXfrm>
    </dsp:sp>
    <dsp:sp modelId="{B00CE784-86FD-407F-9DC9-96E915F90AF7}">
      <dsp:nvSpPr>
        <dsp:cNvPr id="0" name=""/>
        <dsp:cNvSpPr/>
      </dsp:nvSpPr>
      <dsp:spPr>
        <a:xfrm>
          <a:off x="4676270" y="1891095"/>
          <a:ext cx="453947" cy="251882"/>
        </a:xfrm>
        <a:custGeom>
          <a:avLst/>
          <a:gdLst/>
          <a:ahLst/>
          <a:cxnLst/>
          <a:rect l="0" t="0" r="0" b="0"/>
          <a:pathLst>
            <a:path>
              <a:moveTo>
                <a:pt x="0" y="251882"/>
              </a:moveTo>
              <a:lnTo>
                <a:pt x="226973" y="251882"/>
              </a:lnTo>
              <a:lnTo>
                <a:pt x="226973" y="0"/>
              </a:lnTo>
              <a:lnTo>
                <a:pt x="453947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643670" y="1757463"/>
        <a:ext cx="519147" cy="519147"/>
      </dsp:txXfrm>
    </dsp:sp>
    <dsp:sp modelId="{2E17AC59-06B1-4C8B-99E8-53C445B6EE4D}">
      <dsp:nvSpPr>
        <dsp:cNvPr id="0" name=""/>
        <dsp:cNvSpPr/>
      </dsp:nvSpPr>
      <dsp:spPr>
        <a:xfrm>
          <a:off x="3440789" y="2142978"/>
          <a:ext cx="306279" cy="2394290"/>
        </a:xfrm>
        <a:custGeom>
          <a:avLst/>
          <a:gdLst/>
          <a:ahLst/>
          <a:cxnLst/>
          <a:rect l="0" t="0" r="0" b="0"/>
          <a:pathLst>
            <a:path>
              <a:moveTo>
                <a:pt x="0" y="2394290"/>
              </a:moveTo>
              <a:lnTo>
                <a:pt x="153139" y="2394290"/>
              </a:lnTo>
              <a:lnTo>
                <a:pt x="153139" y="0"/>
              </a:lnTo>
              <a:lnTo>
                <a:pt x="306279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2387028" y="2133223"/>
        <a:ext cx="2413800" cy="2413800"/>
      </dsp:txXfrm>
    </dsp:sp>
    <dsp:sp modelId="{3BBC37D2-A8E2-4677-A1A9-FB14BA28B4C4}">
      <dsp:nvSpPr>
        <dsp:cNvPr id="0" name=""/>
        <dsp:cNvSpPr/>
      </dsp:nvSpPr>
      <dsp:spPr>
        <a:xfrm>
          <a:off x="4676270" y="1370017"/>
          <a:ext cx="453947" cy="270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6973" y="0"/>
              </a:lnTo>
              <a:lnTo>
                <a:pt x="226973" y="270751"/>
              </a:lnTo>
              <a:lnTo>
                <a:pt x="453947" y="27075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638964" y="1241113"/>
        <a:ext cx="528559" cy="528559"/>
      </dsp:txXfrm>
    </dsp:sp>
    <dsp:sp modelId="{4023256F-BB17-4E7A-9508-CB75055C6CDC}">
      <dsp:nvSpPr>
        <dsp:cNvPr id="0" name=""/>
        <dsp:cNvSpPr/>
      </dsp:nvSpPr>
      <dsp:spPr>
        <a:xfrm>
          <a:off x="4676270" y="1324297"/>
          <a:ext cx="45394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6973" y="45720"/>
              </a:lnTo>
              <a:lnTo>
                <a:pt x="226973" y="66145"/>
              </a:lnTo>
              <a:lnTo>
                <a:pt x="453947" y="6614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676040" y="1142813"/>
        <a:ext cx="454407" cy="454407"/>
      </dsp:txXfrm>
    </dsp:sp>
    <dsp:sp modelId="{66303484-A631-43B2-A006-E3BC318CF3DF}">
      <dsp:nvSpPr>
        <dsp:cNvPr id="0" name=""/>
        <dsp:cNvSpPr/>
      </dsp:nvSpPr>
      <dsp:spPr>
        <a:xfrm>
          <a:off x="4676270" y="1140116"/>
          <a:ext cx="453947" cy="229901"/>
        </a:xfrm>
        <a:custGeom>
          <a:avLst/>
          <a:gdLst/>
          <a:ahLst/>
          <a:cxnLst/>
          <a:rect l="0" t="0" r="0" b="0"/>
          <a:pathLst>
            <a:path>
              <a:moveTo>
                <a:pt x="0" y="229901"/>
              </a:moveTo>
              <a:lnTo>
                <a:pt x="226973" y="229901"/>
              </a:lnTo>
              <a:lnTo>
                <a:pt x="226973" y="0"/>
              </a:lnTo>
              <a:lnTo>
                <a:pt x="453947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648821" y="1000644"/>
        <a:ext cx="508845" cy="508845"/>
      </dsp:txXfrm>
    </dsp:sp>
    <dsp:sp modelId="{74B7E999-D75E-40A0-B29F-31980895D31D}">
      <dsp:nvSpPr>
        <dsp:cNvPr id="0" name=""/>
        <dsp:cNvSpPr/>
      </dsp:nvSpPr>
      <dsp:spPr>
        <a:xfrm>
          <a:off x="3440789" y="1370017"/>
          <a:ext cx="306279" cy="3167252"/>
        </a:xfrm>
        <a:custGeom>
          <a:avLst/>
          <a:gdLst/>
          <a:ahLst/>
          <a:cxnLst/>
          <a:rect l="0" t="0" r="0" b="0"/>
          <a:pathLst>
            <a:path>
              <a:moveTo>
                <a:pt x="0" y="3167252"/>
              </a:moveTo>
              <a:lnTo>
                <a:pt x="153139" y="3167252"/>
              </a:lnTo>
              <a:lnTo>
                <a:pt x="153139" y="0"/>
              </a:lnTo>
              <a:lnTo>
                <a:pt x="306279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2002915" y="1362629"/>
        <a:ext cx="3182026" cy="3182026"/>
      </dsp:txXfrm>
    </dsp:sp>
    <dsp:sp modelId="{272A9CAA-8965-4A61-B435-E0A11E474103}">
      <dsp:nvSpPr>
        <dsp:cNvPr id="0" name=""/>
        <dsp:cNvSpPr/>
      </dsp:nvSpPr>
      <dsp:spPr>
        <a:xfrm>
          <a:off x="4676270" y="781980"/>
          <a:ext cx="453947" cy="1078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6973" y="0"/>
              </a:lnTo>
              <a:lnTo>
                <a:pt x="226973" y="107809"/>
              </a:lnTo>
              <a:lnTo>
                <a:pt x="453947" y="10780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669957" y="602597"/>
        <a:ext cx="466574" cy="466574"/>
      </dsp:txXfrm>
    </dsp:sp>
    <dsp:sp modelId="{E0D143C0-581F-452E-B7D0-D31D12A389BF}">
      <dsp:nvSpPr>
        <dsp:cNvPr id="0" name=""/>
        <dsp:cNvSpPr/>
      </dsp:nvSpPr>
      <dsp:spPr>
        <a:xfrm>
          <a:off x="4676270" y="639462"/>
          <a:ext cx="453947" cy="142517"/>
        </a:xfrm>
        <a:custGeom>
          <a:avLst/>
          <a:gdLst/>
          <a:ahLst/>
          <a:cxnLst/>
          <a:rect l="0" t="0" r="0" b="0"/>
          <a:pathLst>
            <a:path>
              <a:moveTo>
                <a:pt x="0" y="142517"/>
              </a:moveTo>
              <a:lnTo>
                <a:pt x="226973" y="142517"/>
              </a:lnTo>
              <a:lnTo>
                <a:pt x="226973" y="0"/>
              </a:lnTo>
              <a:lnTo>
                <a:pt x="453947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665347" y="472824"/>
        <a:ext cx="475793" cy="475793"/>
      </dsp:txXfrm>
    </dsp:sp>
    <dsp:sp modelId="{918B1C30-071D-4231-A772-61AE26890D25}">
      <dsp:nvSpPr>
        <dsp:cNvPr id="0" name=""/>
        <dsp:cNvSpPr/>
      </dsp:nvSpPr>
      <dsp:spPr>
        <a:xfrm>
          <a:off x="4676270" y="389136"/>
          <a:ext cx="453947" cy="392843"/>
        </a:xfrm>
        <a:custGeom>
          <a:avLst/>
          <a:gdLst/>
          <a:ahLst/>
          <a:cxnLst/>
          <a:rect l="0" t="0" r="0" b="0"/>
          <a:pathLst>
            <a:path>
              <a:moveTo>
                <a:pt x="0" y="392843"/>
              </a:moveTo>
              <a:lnTo>
                <a:pt x="226973" y="392843"/>
              </a:lnTo>
              <a:lnTo>
                <a:pt x="226973" y="0"/>
              </a:lnTo>
              <a:lnTo>
                <a:pt x="453947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4603079" y="285393"/>
        <a:ext cx="600329" cy="600329"/>
      </dsp:txXfrm>
    </dsp:sp>
    <dsp:sp modelId="{B31E8D22-3BFD-4616-B7CF-C7E760F5DB02}">
      <dsp:nvSpPr>
        <dsp:cNvPr id="0" name=""/>
        <dsp:cNvSpPr/>
      </dsp:nvSpPr>
      <dsp:spPr>
        <a:xfrm>
          <a:off x="3440789" y="781980"/>
          <a:ext cx="306279" cy="3755288"/>
        </a:xfrm>
        <a:custGeom>
          <a:avLst/>
          <a:gdLst/>
          <a:ahLst/>
          <a:cxnLst/>
          <a:rect l="0" t="0" r="0" b="0"/>
          <a:pathLst>
            <a:path>
              <a:moveTo>
                <a:pt x="0" y="3755288"/>
              </a:moveTo>
              <a:lnTo>
                <a:pt x="153139" y="3755288"/>
              </a:lnTo>
              <a:lnTo>
                <a:pt x="153139" y="0"/>
              </a:lnTo>
              <a:lnTo>
                <a:pt x="306279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1710049" y="775745"/>
        <a:ext cx="3767758" cy="3767758"/>
      </dsp:txXfrm>
    </dsp:sp>
    <dsp:sp modelId="{69AAD41C-BC1D-43D2-BEE0-8EE8FDEE751B}">
      <dsp:nvSpPr>
        <dsp:cNvPr id="0" name=""/>
        <dsp:cNvSpPr/>
      </dsp:nvSpPr>
      <dsp:spPr>
        <a:xfrm>
          <a:off x="3440789" y="282125"/>
          <a:ext cx="306279" cy="4255143"/>
        </a:xfrm>
        <a:custGeom>
          <a:avLst/>
          <a:gdLst/>
          <a:ahLst/>
          <a:cxnLst/>
          <a:rect l="0" t="0" r="0" b="0"/>
          <a:pathLst>
            <a:path>
              <a:moveTo>
                <a:pt x="0" y="4255143"/>
              </a:moveTo>
              <a:lnTo>
                <a:pt x="153139" y="4255143"/>
              </a:lnTo>
              <a:lnTo>
                <a:pt x="153139" y="0"/>
              </a:lnTo>
              <a:lnTo>
                <a:pt x="306279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1460853" y="276621"/>
        <a:ext cx="4266151" cy="4266151"/>
      </dsp:txXfrm>
    </dsp:sp>
    <dsp:sp modelId="{8E274365-4122-448F-ADEF-CE9D216638C5}">
      <dsp:nvSpPr>
        <dsp:cNvPr id="0" name=""/>
        <dsp:cNvSpPr/>
      </dsp:nvSpPr>
      <dsp:spPr>
        <a:xfrm>
          <a:off x="2271555" y="4491549"/>
          <a:ext cx="26016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1775"/>
              </a:moveTo>
              <a:lnTo>
                <a:pt x="130080" y="51775"/>
              </a:lnTo>
              <a:lnTo>
                <a:pt x="130080" y="45720"/>
              </a:lnTo>
              <a:lnTo>
                <a:pt x="260160" y="4572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2271520" y="4407153"/>
        <a:ext cx="260230" cy="260230"/>
      </dsp:txXfrm>
    </dsp:sp>
    <dsp:sp modelId="{B8B6D9D7-1A5D-4461-B4A2-F935D6BB1C9F}">
      <dsp:nvSpPr>
        <dsp:cNvPr id="0" name=""/>
        <dsp:cNvSpPr/>
      </dsp:nvSpPr>
      <dsp:spPr>
        <a:xfrm>
          <a:off x="2271555" y="2154587"/>
          <a:ext cx="270596" cy="2388737"/>
        </a:xfrm>
        <a:custGeom>
          <a:avLst/>
          <a:gdLst/>
          <a:ahLst/>
          <a:cxnLst/>
          <a:rect l="0" t="0" r="0" b="0"/>
          <a:pathLst>
            <a:path>
              <a:moveTo>
                <a:pt x="0" y="2388737"/>
              </a:moveTo>
              <a:lnTo>
                <a:pt x="135298" y="2388737"/>
              </a:lnTo>
              <a:lnTo>
                <a:pt x="135298" y="0"/>
              </a:lnTo>
              <a:lnTo>
                <a:pt x="270596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1204846" y="2146948"/>
        <a:ext cx="2404015" cy="2404015"/>
      </dsp:txXfrm>
    </dsp:sp>
    <dsp:sp modelId="{12CD4CDB-112F-49CB-BC21-866C4DDA8DD9}">
      <dsp:nvSpPr>
        <dsp:cNvPr id="0" name=""/>
        <dsp:cNvSpPr/>
      </dsp:nvSpPr>
      <dsp:spPr>
        <a:xfrm>
          <a:off x="1395019" y="4543325"/>
          <a:ext cx="281621" cy="340323"/>
        </a:xfrm>
        <a:custGeom>
          <a:avLst/>
          <a:gdLst/>
          <a:ahLst/>
          <a:cxnLst/>
          <a:rect l="0" t="0" r="0" b="0"/>
          <a:pathLst>
            <a:path>
              <a:moveTo>
                <a:pt x="0" y="340323"/>
              </a:moveTo>
              <a:lnTo>
                <a:pt x="140810" y="340323"/>
              </a:lnTo>
              <a:lnTo>
                <a:pt x="140810" y="0"/>
              </a:lnTo>
              <a:lnTo>
                <a:pt x="281621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00" kern="1200">
            <a:solidFill>
              <a:schemeClr val="tx1"/>
            </a:solidFill>
          </a:endParaRPr>
        </a:p>
      </dsp:txBody>
      <dsp:txXfrm>
        <a:off x="1314962" y="4492618"/>
        <a:ext cx="441736" cy="441736"/>
      </dsp:txXfrm>
    </dsp:sp>
    <dsp:sp modelId="{F68B0A8B-6493-4513-A284-5C5E3E2091B8}">
      <dsp:nvSpPr>
        <dsp:cNvPr id="0" name=""/>
        <dsp:cNvSpPr/>
      </dsp:nvSpPr>
      <dsp:spPr>
        <a:xfrm rot="10800000" flipV="1">
          <a:off x="770506" y="3947827"/>
          <a:ext cx="592724" cy="559769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1"/>
              </a:solidFill>
            </a:rPr>
            <a:t>Board of Directors</a:t>
          </a:r>
          <a:endParaRPr lang="zh-TW" altLang="en-US" sz="1000" kern="1200" dirty="0">
            <a:solidFill>
              <a:schemeClr val="tx1"/>
            </a:solidFill>
          </a:endParaRPr>
        </a:p>
      </dsp:txBody>
      <dsp:txXfrm rot="-10800000">
        <a:off x="770506" y="3947827"/>
        <a:ext cx="592724" cy="559769"/>
      </dsp:txXfrm>
    </dsp:sp>
    <dsp:sp modelId="{2981071C-BB14-4E04-9FEC-25C02DCA11DC}">
      <dsp:nvSpPr>
        <dsp:cNvPr id="0" name=""/>
        <dsp:cNvSpPr/>
      </dsp:nvSpPr>
      <dsp:spPr>
        <a:xfrm>
          <a:off x="738984" y="4547952"/>
          <a:ext cx="640677" cy="671391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1"/>
              </a:solidFill>
            </a:rPr>
            <a:t>Chairman of the Board</a:t>
          </a:r>
        </a:p>
      </dsp:txBody>
      <dsp:txXfrm>
        <a:off x="738984" y="4547952"/>
        <a:ext cx="640677" cy="671391"/>
      </dsp:txXfrm>
    </dsp:sp>
    <dsp:sp modelId="{03DF58E1-D9E2-4158-9B95-7779FDCC996B}">
      <dsp:nvSpPr>
        <dsp:cNvPr id="0" name=""/>
        <dsp:cNvSpPr/>
      </dsp:nvSpPr>
      <dsp:spPr>
        <a:xfrm>
          <a:off x="1676641" y="4370329"/>
          <a:ext cx="594914" cy="345990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000" kern="1200" dirty="0">
              <a:solidFill>
                <a:schemeClr val="tx1"/>
              </a:solidFill>
            </a:rPr>
            <a:t>President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1676641" y="4370329"/>
        <a:ext cx="594914" cy="345990"/>
      </dsp:txXfrm>
    </dsp:sp>
    <dsp:sp modelId="{12635D82-7F90-4165-839F-FF4A483D3049}">
      <dsp:nvSpPr>
        <dsp:cNvPr id="0" name=""/>
        <dsp:cNvSpPr/>
      </dsp:nvSpPr>
      <dsp:spPr>
        <a:xfrm rot="10800000" flipV="1">
          <a:off x="2542152" y="1786532"/>
          <a:ext cx="912406" cy="736108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1"/>
              </a:solidFill>
            </a:rPr>
            <a:t>Executive Committee</a:t>
          </a:r>
        </a:p>
      </dsp:txBody>
      <dsp:txXfrm rot="-10800000">
        <a:off x="2542152" y="1786532"/>
        <a:ext cx="912406" cy="736108"/>
      </dsp:txXfrm>
    </dsp:sp>
    <dsp:sp modelId="{C0B9C042-D86F-4357-8C67-E75C65EC19A3}">
      <dsp:nvSpPr>
        <dsp:cNvPr id="0" name=""/>
        <dsp:cNvSpPr/>
      </dsp:nvSpPr>
      <dsp:spPr>
        <a:xfrm rot="10800000" flipV="1">
          <a:off x="2531716" y="4290123"/>
          <a:ext cx="909073" cy="494291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1"/>
              </a:solidFill>
            </a:rPr>
            <a:t>Executive </a:t>
          </a:r>
          <a:r>
            <a:rPr lang="en-US" altLang="zh-TW" sz="1000" kern="1200" dirty="0">
              <a:solidFill>
                <a:schemeClr val="tx1"/>
              </a:solidFill>
            </a:rPr>
            <a:t>Vice President</a:t>
          </a:r>
          <a:endParaRPr lang="en-US" sz="1000" kern="1200" dirty="0">
            <a:solidFill>
              <a:schemeClr val="tx1"/>
            </a:solidFill>
          </a:endParaRPr>
        </a:p>
      </dsp:txBody>
      <dsp:txXfrm rot="-10800000">
        <a:off x="2531716" y="4290123"/>
        <a:ext cx="909073" cy="494291"/>
      </dsp:txXfrm>
    </dsp:sp>
    <dsp:sp modelId="{33B905F4-D58D-4ECA-B96F-B166737E9A30}">
      <dsp:nvSpPr>
        <dsp:cNvPr id="0" name=""/>
        <dsp:cNvSpPr/>
      </dsp:nvSpPr>
      <dsp:spPr>
        <a:xfrm>
          <a:off x="3747068" y="75460"/>
          <a:ext cx="947019" cy="413331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3561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980" kern="1200" dirty="0">
              <a:solidFill>
                <a:schemeClr val="tx1"/>
              </a:solidFill>
            </a:rPr>
            <a:t>Risk Management Office</a:t>
          </a:r>
          <a:endParaRPr lang="en-US" sz="980" kern="1200" dirty="0">
            <a:solidFill>
              <a:schemeClr val="tx1"/>
            </a:solidFill>
          </a:endParaRPr>
        </a:p>
      </dsp:txBody>
      <dsp:txXfrm>
        <a:off x="3747068" y="75460"/>
        <a:ext cx="947019" cy="413331"/>
      </dsp:txXfrm>
    </dsp:sp>
    <dsp:sp modelId="{12A5D923-9E3C-4676-ADAD-16958CBF7340}">
      <dsp:nvSpPr>
        <dsp:cNvPr id="0" name=""/>
        <dsp:cNvSpPr/>
      </dsp:nvSpPr>
      <dsp:spPr>
        <a:xfrm>
          <a:off x="3747068" y="623330"/>
          <a:ext cx="929201" cy="317299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000" kern="1200" dirty="0">
              <a:solidFill>
                <a:schemeClr val="tx1"/>
              </a:solidFill>
            </a:rPr>
            <a:t>Planning &amp; Research Dept.</a:t>
          </a:r>
          <a:endParaRPr lang="zh-TW" altLang="en-US" sz="1000" kern="1200" dirty="0">
            <a:solidFill>
              <a:schemeClr val="tx1"/>
            </a:solidFill>
          </a:endParaRPr>
        </a:p>
      </dsp:txBody>
      <dsp:txXfrm>
        <a:off x="3747068" y="623330"/>
        <a:ext cx="929201" cy="317299"/>
      </dsp:txXfrm>
    </dsp:sp>
    <dsp:sp modelId="{965DFBC9-39A3-475C-BDB0-CD80688FDC88}">
      <dsp:nvSpPr>
        <dsp:cNvPr id="0" name=""/>
        <dsp:cNvSpPr/>
      </dsp:nvSpPr>
      <dsp:spPr>
        <a:xfrm>
          <a:off x="5130218" y="282359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General Planning Sec.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282359"/>
        <a:ext cx="769847" cy="213553"/>
      </dsp:txXfrm>
    </dsp:sp>
    <dsp:sp modelId="{B4EE4378-F264-4D91-8C7D-22AECCC269F1}">
      <dsp:nvSpPr>
        <dsp:cNvPr id="0" name=""/>
        <dsp:cNvSpPr/>
      </dsp:nvSpPr>
      <dsp:spPr>
        <a:xfrm>
          <a:off x="5130218" y="532686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Guarantee Business Planning Sec. I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532686"/>
        <a:ext cx="769847" cy="213553"/>
      </dsp:txXfrm>
    </dsp:sp>
    <dsp:sp modelId="{734A372D-A577-4A48-9AFE-9C2E85848AFB}">
      <dsp:nvSpPr>
        <dsp:cNvPr id="0" name=""/>
        <dsp:cNvSpPr/>
      </dsp:nvSpPr>
      <dsp:spPr>
        <a:xfrm>
          <a:off x="5130218" y="783012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Guarantee Business Planning Sec. II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783012"/>
        <a:ext cx="769847" cy="213553"/>
      </dsp:txXfrm>
    </dsp:sp>
    <dsp:sp modelId="{7B781A9B-CED1-48E7-96BB-5E4DA9C1FC9A}">
      <dsp:nvSpPr>
        <dsp:cNvPr id="0" name=""/>
        <dsp:cNvSpPr/>
      </dsp:nvSpPr>
      <dsp:spPr>
        <a:xfrm>
          <a:off x="3747068" y="1211367"/>
          <a:ext cx="929201" cy="317299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000" kern="1200" dirty="0">
              <a:solidFill>
                <a:schemeClr val="tx1"/>
              </a:solidFill>
            </a:rPr>
            <a:t>Credit Guarantee Services Dept.</a:t>
          </a:r>
          <a:endParaRPr lang="zh-TW" altLang="en-US" sz="1000" kern="1200" dirty="0">
            <a:solidFill>
              <a:schemeClr val="tx1"/>
            </a:solidFill>
          </a:endParaRPr>
        </a:p>
      </dsp:txBody>
      <dsp:txXfrm>
        <a:off x="3747068" y="1211367"/>
        <a:ext cx="929201" cy="317299"/>
      </dsp:txXfrm>
    </dsp:sp>
    <dsp:sp modelId="{4B247516-CE37-464A-BA2E-BD57CC4E8CD0}">
      <dsp:nvSpPr>
        <dsp:cNvPr id="0" name=""/>
        <dsp:cNvSpPr/>
      </dsp:nvSpPr>
      <dsp:spPr>
        <a:xfrm>
          <a:off x="5130218" y="1033339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Public Relations Sec.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1033339"/>
        <a:ext cx="769847" cy="213553"/>
      </dsp:txXfrm>
    </dsp:sp>
    <dsp:sp modelId="{501A9AF3-8622-47CC-B891-DD6D5D8228C9}">
      <dsp:nvSpPr>
        <dsp:cNvPr id="0" name=""/>
        <dsp:cNvSpPr/>
      </dsp:nvSpPr>
      <dsp:spPr>
        <a:xfrm>
          <a:off x="5130218" y="1283665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Business Promotion Sec.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1283665"/>
        <a:ext cx="769847" cy="213553"/>
      </dsp:txXfrm>
    </dsp:sp>
    <dsp:sp modelId="{7260FA03-F8EA-426B-820F-03148E172F01}">
      <dsp:nvSpPr>
        <dsp:cNvPr id="0" name=""/>
        <dsp:cNvSpPr/>
      </dsp:nvSpPr>
      <dsp:spPr>
        <a:xfrm>
          <a:off x="5130218" y="1533992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SME Caring Services Sec.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1533992"/>
        <a:ext cx="769847" cy="213553"/>
      </dsp:txXfrm>
    </dsp:sp>
    <dsp:sp modelId="{CE41BB13-98D3-4F54-8AFE-7FABC3398D43}">
      <dsp:nvSpPr>
        <dsp:cNvPr id="0" name=""/>
        <dsp:cNvSpPr/>
      </dsp:nvSpPr>
      <dsp:spPr>
        <a:xfrm>
          <a:off x="3747068" y="1984328"/>
          <a:ext cx="929201" cy="317299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000" kern="1200" dirty="0">
              <a:solidFill>
                <a:schemeClr val="tx1"/>
              </a:solidFill>
            </a:rPr>
            <a:t>Information Technology Dept.</a:t>
          </a:r>
          <a:endParaRPr lang="zh-TW" altLang="en-US" sz="1000" kern="1200" dirty="0">
            <a:solidFill>
              <a:schemeClr val="tx1"/>
            </a:solidFill>
          </a:endParaRPr>
        </a:p>
      </dsp:txBody>
      <dsp:txXfrm>
        <a:off x="3747068" y="1984328"/>
        <a:ext cx="929201" cy="317299"/>
      </dsp:txXfrm>
    </dsp:sp>
    <dsp:sp modelId="{DBD3F24B-DEA5-4AF7-A0F7-E420FBE12843}">
      <dsp:nvSpPr>
        <dsp:cNvPr id="0" name=""/>
        <dsp:cNvSpPr/>
      </dsp:nvSpPr>
      <dsp:spPr>
        <a:xfrm>
          <a:off x="5130218" y="1784319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System Support Sec.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1784319"/>
        <a:ext cx="769847" cy="213553"/>
      </dsp:txXfrm>
    </dsp:sp>
    <dsp:sp modelId="{1F0FD586-C351-49A2-B91F-387EE764EE3D}">
      <dsp:nvSpPr>
        <dsp:cNvPr id="0" name=""/>
        <dsp:cNvSpPr/>
      </dsp:nvSpPr>
      <dsp:spPr>
        <a:xfrm>
          <a:off x="5130218" y="2034645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Intranet Application Sec.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2034645"/>
        <a:ext cx="769847" cy="213553"/>
      </dsp:txXfrm>
    </dsp:sp>
    <dsp:sp modelId="{5A4BD64D-27B8-4448-8A07-2A74BDE93530}">
      <dsp:nvSpPr>
        <dsp:cNvPr id="0" name=""/>
        <dsp:cNvSpPr/>
      </dsp:nvSpPr>
      <dsp:spPr>
        <a:xfrm>
          <a:off x="5130218" y="2284972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Information Application Sec.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2284972"/>
        <a:ext cx="769847" cy="213553"/>
      </dsp:txXfrm>
    </dsp:sp>
    <dsp:sp modelId="{439B5D48-DCA8-4C96-961F-728D2889A0D0}">
      <dsp:nvSpPr>
        <dsp:cNvPr id="0" name=""/>
        <dsp:cNvSpPr/>
      </dsp:nvSpPr>
      <dsp:spPr>
        <a:xfrm>
          <a:off x="3752327" y="3137775"/>
          <a:ext cx="929201" cy="317299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000" kern="1200" dirty="0">
              <a:solidFill>
                <a:schemeClr val="tx1"/>
              </a:solidFill>
            </a:rPr>
            <a:t>Review Dept. I</a:t>
          </a:r>
          <a:endParaRPr lang="zh-TW" altLang="en-US" sz="1000" kern="1200" dirty="0">
            <a:solidFill>
              <a:schemeClr val="tx1"/>
            </a:solidFill>
          </a:endParaRPr>
        </a:p>
      </dsp:txBody>
      <dsp:txXfrm>
        <a:off x="3752327" y="3137775"/>
        <a:ext cx="929201" cy="317299"/>
      </dsp:txXfrm>
    </dsp:sp>
    <dsp:sp modelId="{80069140-EE45-40F9-9CD4-7A856247F375}">
      <dsp:nvSpPr>
        <dsp:cNvPr id="0" name=""/>
        <dsp:cNvSpPr/>
      </dsp:nvSpPr>
      <dsp:spPr>
        <a:xfrm>
          <a:off x="5130218" y="2535298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Review Planning Sec.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2535298"/>
        <a:ext cx="769847" cy="213553"/>
      </dsp:txXfrm>
    </dsp:sp>
    <dsp:sp modelId="{475EC4FA-4284-40AC-AB00-1663EA99AAFD}">
      <dsp:nvSpPr>
        <dsp:cNvPr id="0" name=""/>
        <dsp:cNvSpPr/>
      </dsp:nvSpPr>
      <dsp:spPr>
        <a:xfrm>
          <a:off x="5130218" y="2785625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Review Sec. </a:t>
          </a:r>
          <a:r>
            <a:rPr lang="en-US" altLang="en-US" sz="600" kern="1200" dirty="0" err="1">
              <a:solidFill>
                <a:schemeClr val="tx1"/>
              </a:solidFill>
            </a:rPr>
            <a:t>forConstruction</a:t>
          </a:r>
          <a:r>
            <a:rPr lang="en-US" altLang="en-US" sz="600" kern="1200" dirty="0">
              <a:solidFill>
                <a:schemeClr val="tx1"/>
              </a:solidFill>
            </a:rPr>
            <a:t> Industry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2785625"/>
        <a:ext cx="769847" cy="213553"/>
      </dsp:txXfrm>
    </dsp:sp>
    <dsp:sp modelId="{E8C15988-6B90-4838-A9F7-D3AEB4E7F791}">
      <dsp:nvSpPr>
        <dsp:cNvPr id="0" name=""/>
        <dsp:cNvSpPr/>
      </dsp:nvSpPr>
      <dsp:spPr>
        <a:xfrm>
          <a:off x="5130218" y="3035951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444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550" kern="1200" dirty="0">
              <a:solidFill>
                <a:schemeClr val="tx1"/>
              </a:solidFill>
            </a:rPr>
            <a:t>Review Sec. </a:t>
          </a:r>
          <a:r>
            <a:rPr lang="en-US" altLang="en-US" sz="550" kern="1200" dirty="0" err="1">
              <a:solidFill>
                <a:schemeClr val="tx1"/>
              </a:solidFill>
            </a:rPr>
            <a:t>forFundamental</a:t>
          </a:r>
          <a:r>
            <a:rPr lang="en-US" altLang="en-US" sz="550" kern="1200" dirty="0">
              <a:solidFill>
                <a:schemeClr val="tx1"/>
              </a:solidFill>
            </a:rPr>
            <a:t> Material Industry</a:t>
          </a:r>
          <a:endParaRPr lang="zh-TW" altLang="en-US" sz="550" kern="1200" dirty="0">
            <a:solidFill>
              <a:schemeClr val="tx1"/>
            </a:solidFill>
          </a:endParaRPr>
        </a:p>
      </dsp:txBody>
      <dsp:txXfrm>
        <a:off x="5130218" y="3035951"/>
        <a:ext cx="769847" cy="213553"/>
      </dsp:txXfrm>
    </dsp:sp>
    <dsp:sp modelId="{8964CEBF-D072-4E95-921A-300E3F51C49A}">
      <dsp:nvSpPr>
        <dsp:cNvPr id="0" name=""/>
        <dsp:cNvSpPr/>
      </dsp:nvSpPr>
      <dsp:spPr>
        <a:xfrm>
          <a:off x="5130218" y="3286278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Review Sec. for Metal Industry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3286278"/>
        <a:ext cx="769847" cy="213553"/>
      </dsp:txXfrm>
    </dsp:sp>
    <dsp:sp modelId="{912DC47F-FC1A-419F-965B-4188060DF2DE}">
      <dsp:nvSpPr>
        <dsp:cNvPr id="0" name=""/>
        <dsp:cNvSpPr/>
      </dsp:nvSpPr>
      <dsp:spPr>
        <a:xfrm>
          <a:off x="5130218" y="3536605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444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550" kern="1200" dirty="0">
              <a:solidFill>
                <a:schemeClr val="tx1"/>
              </a:solidFill>
            </a:rPr>
            <a:t>Review Sec. for Green Energy &amp; Transportation Industry</a:t>
          </a:r>
          <a:endParaRPr lang="zh-TW" altLang="en-US" sz="550" kern="1200" dirty="0">
            <a:solidFill>
              <a:schemeClr val="tx1"/>
            </a:solidFill>
          </a:endParaRPr>
        </a:p>
      </dsp:txBody>
      <dsp:txXfrm>
        <a:off x="5130218" y="3536605"/>
        <a:ext cx="769847" cy="213553"/>
      </dsp:txXfrm>
    </dsp:sp>
    <dsp:sp modelId="{62143722-2D16-43EC-B5CF-8DBFF5FD5EE5}">
      <dsp:nvSpPr>
        <dsp:cNvPr id="0" name=""/>
        <dsp:cNvSpPr/>
      </dsp:nvSpPr>
      <dsp:spPr>
        <a:xfrm>
          <a:off x="5130218" y="3786931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Service Center in Tainan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3786931"/>
        <a:ext cx="769847" cy="213553"/>
      </dsp:txXfrm>
    </dsp:sp>
    <dsp:sp modelId="{BEC255C3-7A8B-4888-96D4-4F5703CDD85A}">
      <dsp:nvSpPr>
        <dsp:cNvPr id="0" name=""/>
        <dsp:cNvSpPr/>
      </dsp:nvSpPr>
      <dsp:spPr>
        <a:xfrm>
          <a:off x="5173562" y="4038280"/>
          <a:ext cx="725238" cy="198836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600" kern="1200" dirty="0">
              <a:solidFill>
                <a:schemeClr val="tx1"/>
              </a:solidFill>
            </a:rPr>
            <a:t> </a:t>
          </a:r>
          <a:r>
            <a:rPr lang="en-US" altLang="en-US" sz="600" kern="1200" dirty="0">
              <a:solidFill>
                <a:schemeClr val="tx1"/>
              </a:solidFill>
            </a:rPr>
            <a:t>Review Sec. I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73562" y="4038280"/>
        <a:ext cx="725238" cy="198836"/>
      </dsp:txXfrm>
    </dsp:sp>
    <dsp:sp modelId="{232A1DAE-F502-4790-B0FA-F5977E79DE2C}">
      <dsp:nvSpPr>
        <dsp:cNvPr id="0" name=""/>
        <dsp:cNvSpPr/>
      </dsp:nvSpPr>
      <dsp:spPr>
        <a:xfrm>
          <a:off x="5173037" y="4273822"/>
          <a:ext cx="742221" cy="2390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Review Sec. II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73037" y="4273822"/>
        <a:ext cx="742221" cy="239053"/>
      </dsp:txXfrm>
    </dsp:sp>
    <dsp:sp modelId="{1669B133-5A10-435B-9B78-AFACB1328616}">
      <dsp:nvSpPr>
        <dsp:cNvPr id="0" name=""/>
        <dsp:cNvSpPr/>
      </dsp:nvSpPr>
      <dsp:spPr>
        <a:xfrm>
          <a:off x="5175077" y="4549649"/>
          <a:ext cx="734777" cy="253918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500" kern="1200" dirty="0">
              <a:solidFill>
                <a:schemeClr val="tx1"/>
              </a:solidFill>
            </a:rPr>
            <a:t>Overdue Cases Management &amp; Claims Sec.</a:t>
          </a:r>
          <a:endParaRPr lang="zh-TW" altLang="en-US" sz="500" kern="1200" dirty="0">
            <a:solidFill>
              <a:schemeClr val="tx1"/>
            </a:solidFill>
          </a:endParaRPr>
        </a:p>
      </dsp:txBody>
      <dsp:txXfrm>
        <a:off x="5175077" y="4549649"/>
        <a:ext cx="734777" cy="253918"/>
      </dsp:txXfrm>
    </dsp:sp>
    <dsp:sp modelId="{D6BC1BE2-EB8E-4A42-BCF3-E3C5339F69FA}">
      <dsp:nvSpPr>
        <dsp:cNvPr id="0" name=""/>
        <dsp:cNvSpPr/>
      </dsp:nvSpPr>
      <dsp:spPr>
        <a:xfrm>
          <a:off x="3747068" y="5688737"/>
          <a:ext cx="929201" cy="317299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000" kern="1200" dirty="0">
              <a:solidFill>
                <a:schemeClr val="tx1"/>
              </a:solidFill>
            </a:rPr>
            <a:t>Review Dept. II</a:t>
          </a:r>
          <a:endParaRPr lang="zh-TW" altLang="en-US" sz="1000" kern="1200" dirty="0">
            <a:solidFill>
              <a:schemeClr val="tx1"/>
            </a:solidFill>
          </a:endParaRPr>
        </a:p>
      </dsp:txBody>
      <dsp:txXfrm>
        <a:off x="3747068" y="5688737"/>
        <a:ext cx="929201" cy="317299"/>
      </dsp:txXfrm>
    </dsp:sp>
    <dsp:sp modelId="{B6EF51AE-333E-412E-AB87-5F509A45AA70}">
      <dsp:nvSpPr>
        <dsp:cNvPr id="0" name=""/>
        <dsp:cNvSpPr/>
      </dsp:nvSpPr>
      <dsp:spPr>
        <a:xfrm>
          <a:off x="5130218" y="4853601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Book-keeping Sec.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4853601"/>
        <a:ext cx="769847" cy="213553"/>
      </dsp:txXfrm>
    </dsp:sp>
    <dsp:sp modelId="{E74EEEF5-8924-42CB-B3FD-E2A912EE51D4}">
      <dsp:nvSpPr>
        <dsp:cNvPr id="0" name=""/>
        <dsp:cNvSpPr/>
      </dsp:nvSpPr>
      <dsp:spPr>
        <a:xfrm>
          <a:off x="5130218" y="5089713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Review Sec. for Staple Merchandise Industry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5089713"/>
        <a:ext cx="769847" cy="213553"/>
      </dsp:txXfrm>
    </dsp:sp>
    <dsp:sp modelId="{2D779BFF-1ADB-42EF-9E48-F721FAFBDA3E}">
      <dsp:nvSpPr>
        <dsp:cNvPr id="0" name=""/>
        <dsp:cNvSpPr/>
      </dsp:nvSpPr>
      <dsp:spPr>
        <a:xfrm>
          <a:off x="5130218" y="5340039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Review Sec. for Textile &amp; Chemical Industry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5340039"/>
        <a:ext cx="769847" cy="213553"/>
      </dsp:txXfrm>
    </dsp:sp>
    <dsp:sp modelId="{ABB3D673-791F-4324-BC5E-8CDE58440389}">
      <dsp:nvSpPr>
        <dsp:cNvPr id="0" name=""/>
        <dsp:cNvSpPr/>
      </dsp:nvSpPr>
      <dsp:spPr>
        <a:xfrm>
          <a:off x="5130218" y="5590366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Review Sec. for Food &amp; Biotechnology Industry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5590366"/>
        <a:ext cx="769847" cy="213553"/>
      </dsp:txXfrm>
    </dsp:sp>
    <dsp:sp modelId="{5059B11F-AC5F-45A9-A900-DAC4D06C2840}">
      <dsp:nvSpPr>
        <dsp:cNvPr id="0" name=""/>
        <dsp:cNvSpPr/>
      </dsp:nvSpPr>
      <dsp:spPr>
        <a:xfrm>
          <a:off x="5130218" y="5840692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500" kern="1200" dirty="0">
              <a:solidFill>
                <a:schemeClr val="tx1"/>
              </a:solidFill>
            </a:rPr>
            <a:t>Review Sec. for </a:t>
          </a:r>
          <a:r>
            <a:rPr lang="en-US" altLang="en-US" sz="500" kern="1200" dirty="0" err="1">
              <a:solidFill>
                <a:schemeClr val="tx1"/>
              </a:solidFill>
            </a:rPr>
            <a:t>Electronics&amp;Information</a:t>
          </a:r>
          <a:r>
            <a:rPr lang="en-US" altLang="en-US" sz="500" kern="1200" dirty="0">
              <a:solidFill>
                <a:schemeClr val="tx1"/>
              </a:solidFill>
            </a:rPr>
            <a:t> Industry</a:t>
          </a:r>
          <a:endParaRPr lang="zh-TW" altLang="en-US" sz="500" kern="1200" dirty="0">
            <a:solidFill>
              <a:schemeClr val="tx1"/>
            </a:solidFill>
          </a:endParaRPr>
        </a:p>
      </dsp:txBody>
      <dsp:txXfrm>
        <a:off x="5130218" y="5840692"/>
        <a:ext cx="769847" cy="213553"/>
      </dsp:txXfrm>
    </dsp:sp>
    <dsp:sp modelId="{0AD5818A-B1A8-45B1-A644-2B3CEBBF448C}">
      <dsp:nvSpPr>
        <dsp:cNvPr id="0" name=""/>
        <dsp:cNvSpPr/>
      </dsp:nvSpPr>
      <dsp:spPr>
        <a:xfrm>
          <a:off x="5134584" y="6087836"/>
          <a:ext cx="764723" cy="251197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Startup &amp; Direct Guarantee Sec.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4584" y="6087836"/>
        <a:ext cx="764723" cy="251197"/>
      </dsp:txXfrm>
    </dsp:sp>
    <dsp:sp modelId="{0FBB424F-5F9C-4E14-802E-D4E9300D1B60}">
      <dsp:nvSpPr>
        <dsp:cNvPr id="0" name=""/>
        <dsp:cNvSpPr/>
      </dsp:nvSpPr>
      <dsp:spPr>
        <a:xfrm>
          <a:off x="5141483" y="6371773"/>
          <a:ext cx="770653" cy="266921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Service Center in Taichung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41483" y="6371773"/>
        <a:ext cx="770653" cy="266921"/>
      </dsp:txXfrm>
    </dsp:sp>
    <dsp:sp modelId="{E88B2834-3307-43DC-80A8-DC14A8615C9F}">
      <dsp:nvSpPr>
        <dsp:cNvPr id="0" name=""/>
        <dsp:cNvSpPr/>
      </dsp:nvSpPr>
      <dsp:spPr>
        <a:xfrm>
          <a:off x="5130218" y="6682685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Service Center in Hualien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6682685"/>
        <a:ext cx="769847" cy="213553"/>
      </dsp:txXfrm>
    </dsp:sp>
    <dsp:sp modelId="{86B9865E-710E-4EFA-9F78-470F595020BF}">
      <dsp:nvSpPr>
        <dsp:cNvPr id="0" name=""/>
        <dsp:cNvSpPr/>
      </dsp:nvSpPr>
      <dsp:spPr>
        <a:xfrm>
          <a:off x="3747068" y="6946083"/>
          <a:ext cx="929201" cy="647211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000" kern="1200" dirty="0">
              <a:solidFill>
                <a:schemeClr val="tx1"/>
              </a:solidFill>
            </a:rPr>
            <a:t>Monitor Dept. for Overdue Cases</a:t>
          </a:r>
          <a:endParaRPr lang="zh-TW" altLang="en-US" sz="1000" kern="1200" dirty="0">
            <a:solidFill>
              <a:schemeClr val="tx1"/>
            </a:solidFill>
          </a:endParaRPr>
        </a:p>
      </dsp:txBody>
      <dsp:txXfrm>
        <a:off x="3747068" y="6946083"/>
        <a:ext cx="929201" cy="647211"/>
      </dsp:txXfrm>
    </dsp:sp>
    <dsp:sp modelId="{165A655C-CB08-4835-AED7-D410AA95E2CB}">
      <dsp:nvSpPr>
        <dsp:cNvPr id="0" name=""/>
        <dsp:cNvSpPr/>
      </dsp:nvSpPr>
      <dsp:spPr>
        <a:xfrm>
          <a:off x="5130218" y="6933011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Monitor Sec. for</a:t>
          </a:r>
          <a:r>
            <a:rPr lang="zh-TW" altLang="en-US" sz="600" kern="1200" dirty="0">
              <a:solidFill>
                <a:schemeClr val="tx1"/>
              </a:solidFill>
            </a:rPr>
            <a:t> </a:t>
          </a:r>
          <a:r>
            <a:rPr lang="en-US" altLang="en-US" sz="600" kern="1200" dirty="0">
              <a:solidFill>
                <a:schemeClr val="tx1"/>
              </a:solidFill>
            </a:rPr>
            <a:t>Overdue Cases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6933011"/>
        <a:ext cx="769847" cy="213553"/>
      </dsp:txXfrm>
    </dsp:sp>
    <dsp:sp modelId="{5539AE74-80AC-4FFE-B0DB-4A07A9C8F5B1}">
      <dsp:nvSpPr>
        <dsp:cNvPr id="0" name=""/>
        <dsp:cNvSpPr/>
      </dsp:nvSpPr>
      <dsp:spPr>
        <a:xfrm>
          <a:off x="5130218" y="7183338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Post-claims Credit Operation Sec.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7183338"/>
        <a:ext cx="769847" cy="213553"/>
      </dsp:txXfrm>
    </dsp:sp>
    <dsp:sp modelId="{1C37301F-4FE5-43D3-BE01-139FF83B07C7}">
      <dsp:nvSpPr>
        <dsp:cNvPr id="0" name=""/>
        <dsp:cNvSpPr/>
      </dsp:nvSpPr>
      <dsp:spPr>
        <a:xfrm>
          <a:off x="5130218" y="7433664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Post-claims Credit Management Sec.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7433664"/>
        <a:ext cx="769847" cy="213553"/>
      </dsp:txXfrm>
    </dsp:sp>
    <dsp:sp modelId="{A2CBDDFB-8E89-4C8B-9EF0-D893D6A0046C}">
      <dsp:nvSpPr>
        <dsp:cNvPr id="0" name=""/>
        <dsp:cNvSpPr/>
      </dsp:nvSpPr>
      <dsp:spPr>
        <a:xfrm>
          <a:off x="3747068" y="7862019"/>
          <a:ext cx="929201" cy="317299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000" kern="1200" dirty="0">
              <a:solidFill>
                <a:schemeClr val="tx1"/>
              </a:solidFill>
            </a:rPr>
            <a:t>Claims Dept.</a:t>
          </a:r>
          <a:endParaRPr lang="zh-TW" altLang="en-US" sz="1000" kern="1200" dirty="0">
            <a:solidFill>
              <a:schemeClr val="tx1"/>
            </a:solidFill>
          </a:endParaRPr>
        </a:p>
      </dsp:txBody>
      <dsp:txXfrm>
        <a:off x="3747068" y="7862019"/>
        <a:ext cx="929201" cy="317299"/>
      </dsp:txXfrm>
    </dsp:sp>
    <dsp:sp modelId="{DEAD600F-3262-443F-A074-1B907DDC1711}">
      <dsp:nvSpPr>
        <dsp:cNvPr id="0" name=""/>
        <dsp:cNvSpPr/>
      </dsp:nvSpPr>
      <dsp:spPr>
        <a:xfrm>
          <a:off x="5130218" y="7683991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Claims Sec. I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7683991"/>
        <a:ext cx="769847" cy="213553"/>
      </dsp:txXfrm>
    </dsp:sp>
    <dsp:sp modelId="{12933F36-777D-48D9-9DFC-FE0F0A111672}">
      <dsp:nvSpPr>
        <dsp:cNvPr id="0" name=""/>
        <dsp:cNvSpPr/>
      </dsp:nvSpPr>
      <dsp:spPr>
        <a:xfrm>
          <a:off x="5130218" y="7934318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Claims Sec. II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7934318"/>
        <a:ext cx="769847" cy="213553"/>
      </dsp:txXfrm>
    </dsp:sp>
    <dsp:sp modelId="{D392CA94-F1EA-43A9-ADB4-B086D655BE39}">
      <dsp:nvSpPr>
        <dsp:cNvPr id="0" name=""/>
        <dsp:cNvSpPr/>
      </dsp:nvSpPr>
      <dsp:spPr>
        <a:xfrm>
          <a:off x="5130218" y="8184644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Claims Sec. III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8184644"/>
        <a:ext cx="769847" cy="213553"/>
      </dsp:txXfrm>
    </dsp:sp>
    <dsp:sp modelId="{06B4D8FB-1AED-4098-AA1F-A2C55CB14000}">
      <dsp:nvSpPr>
        <dsp:cNvPr id="0" name=""/>
        <dsp:cNvSpPr/>
      </dsp:nvSpPr>
      <dsp:spPr>
        <a:xfrm>
          <a:off x="3747068" y="8534333"/>
          <a:ext cx="929201" cy="317299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000" kern="1200" dirty="0">
              <a:solidFill>
                <a:schemeClr val="tx1"/>
              </a:solidFill>
            </a:rPr>
            <a:t>Administration Dept.</a:t>
          </a:r>
          <a:endParaRPr lang="zh-TW" altLang="en-US" sz="1000" kern="1200" dirty="0">
            <a:solidFill>
              <a:schemeClr val="tx1"/>
            </a:solidFill>
          </a:endParaRPr>
        </a:p>
      </dsp:txBody>
      <dsp:txXfrm>
        <a:off x="3747068" y="8534333"/>
        <a:ext cx="929201" cy="317299"/>
      </dsp:txXfrm>
    </dsp:sp>
    <dsp:sp modelId="{1EAD8B99-970E-4DFF-BFAB-A89DFEB1E655}">
      <dsp:nvSpPr>
        <dsp:cNvPr id="0" name=""/>
        <dsp:cNvSpPr/>
      </dsp:nvSpPr>
      <dsp:spPr>
        <a:xfrm>
          <a:off x="5130218" y="8434971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Human Resources Sec.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8434971"/>
        <a:ext cx="769847" cy="213553"/>
      </dsp:txXfrm>
    </dsp:sp>
    <dsp:sp modelId="{40D525DC-2F70-4803-ADE0-B192713770C1}">
      <dsp:nvSpPr>
        <dsp:cNvPr id="0" name=""/>
        <dsp:cNvSpPr/>
      </dsp:nvSpPr>
      <dsp:spPr>
        <a:xfrm>
          <a:off x="5130218" y="8685297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General Affairs Sec.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8685297"/>
        <a:ext cx="769847" cy="213553"/>
      </dsp:txXfrm>
    </dsp:sp>
    <dsp:sp modelId="{1A621B12-E0D6-4C63-807C-789705313CAD}">
      <dsp:nvSpPr>
        <dsp:cNvPr id="0" name=""/>
        <dsp:cNvSpPr/>
      </dsp:nvSpPr>
      <dsp:spPr>
        <a:xfrm>
          <a:off x="5130218" y="8935624"/>
          <a:ext cx="769847" cy="2135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600" kern="1200" dirty="0">
              <a:solidFill>
                <a:schemeClr val="tx1"/>
              </a:solidFill>
            </a:rPr>
            <a:t>Treasury Sec.</a:t>
          </a:r>
          <a:endParaRPr lang="zh-TW" altLang="en-US" sz="600" kern="1200" dirty="0">
            <a:solidFill>
              <a:schemeClr val="tx1"/>
            </a:solidFill>
          </a:endParaRPr>
        </a:p>
      </dsp:txBody>
      <dsp:txXfrm>
        <a:off x="5130218" y="8935624"/>
        <a:ext cx="769847" cy="213553"/>
      </dsp:txXfrm>
    </dsp:sp>
    <dsp:sp modelId="{C59CCD35-0C9A-4F2F-BA1E-982E820E1C09}">
      <dsp:nvSpPr>
        <dsp:cNvPr id="0" name=""/>
        <dsp:cNvSpPr/>
      </dsp:nvSpPr>
      <dsp:spPr>
        <a:xfrm>
          <a:off x="3747068" y="8967072"/>
          <a:ext cx="929201" cy="317299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000" kern="1200" dirty="0">
              <a:solidFill>
                <a:schemeClr val="tx1"/>
              </a:solidFill>
            </a:rPr>
            <a:t>Accounting Office</a:t>
          </a:r>
          <a:endParaRPr lang="zh-TW" altLang="en-US" sz="1000" kern="1200" dirty="0">
            <a:solidFill>
              <a:schemeClr val="tx1"/>
            </a:solidFill>
          </a:endParaRPr>
        </a:p>
      </dsp:txBody>
      <dsp:txXfrm>
        <a:off x="3747068" y="8967072"/>
        <a:ext cx="929201" cy="317299"/>
      </dsp:txXfrm>
    </dsp:sp>
    <dsp:sp modelId="{EAC56895-EBF4-44CA-AF66-0A888BB2A161}">
      <dsp:nvSpPr>
        <dsp:cNvPr id="0" name=""/>
        <dsp:cNvSpPr/>
      </dsp:nvSpPr>
      <dsp:spPr>
        <a:xfrm>
          <a:off x="2542152" y="8463541"/>
          <a:ext cx="929201" cy="650753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1"/>
              </a:solidFill>
            </a:rPr>
            <a:t>Risk Management Committee</a:t>
          </a:r>
        </a:p>
      </dsp:txBody>
      <dsp:txXfrm>
        <a:off x="2542152" y="8463541"/>
        <a:ext cx="929201" cy="650753"/>
      </dsp:txXfrm>
    </dsp:sp>
    <dsp:sp modelId="{0831CC90-5589-45FF-B479-3CA28EAA9CB6}">
      <dsp:nvSpPr>
        <dsp:cNvPr id="0" name=""/>
        <dsp:cNvSpPr/>
      </dsp:nvSpPr>
      <dsp:spPr>
        <a:xfrm rot="10800000" flipV="1">
          <a:off x="2560384" y="7384120"/>
          <a:ext cx="929201" cy="537555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000" kern="1200">
              <a:solidFill>
                <a:schemeClr val="tx1"/>
              </a:solidFill>
            </a:rPr>
            <a:t>Legal Affairs Office</a:t>
          </a:r>
          <a:endParaRPr lang="en-US" sz="1000" kern="1200" dirty="0">
            <a:solidFill>
              <a:schemeClr val="tx1"/>
            </a:solidFill>
          </a:endParaRPr>
        </a:p>
      </dsp:txBody>
      <dsp:txXfrm rot="-10800000">
        <a:off x="2560384" y="7384120"/>
        <a:ext cx="929201" cy="537555"/>
      </dsp:txXfrm>
    </dsp:sp>
    <dsp:sp modelId="{11842EDF-9E94-4583-ACE4-05CC94ABA921}">
      <dsp:nvSpPr>
        <dsp:cNvPr id="0" name=""/>
        <dsp:cNvSpPr/>
      </dsp:nvSpPr>
      <dsp:spPr>
        <a:xfrm>
          <a:off x="1674426" y="6447471"/>
          <a:ext cx="627631" cy="503562"/>
        </a:xfrm>
        <a:prstGeom prst="rect">
          <a:avLst/>
        </a:prstGeom>
        <a:solidFill>
          <a:prstClr val="white">
            <a:lumMod val="95000"/>
          </a:prstClr>
        </a:solidFill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prstClr val="black"/>
              </a:solidFill>
              <a:latin typeface="Calibri" panose="020F0502020204030204"/>
              <a:ea typeface="新細明體" panose="02020500000000000000" pitchFamily="18" charset="-120"/>
              <a:cs typeface="+mn-cs"/>
            </a:rPr>
            <a:t>Auditing</a:t>
          </a:r>
          <a:r>
            <a:rPr lang="en-US" sz="1000" kern="1200" dirty="0">
              <a:solidFill>
                <a:schemeClr val="tx1"/>
              </a:solidFill>
            </a:rPr>
            <a:t> </a:t>
          </a:r>
          <a:r>
            <a:rPr lang="en-US" altLang="zh-TW" sz="1000" kern="1200" dirty="0">
              <a:solidFill>
                <a:schemeClr val="tx1"/>
              </a:solidFill>
            </a:rPr>
            <a:t>O</a:t>
          </a:r>
          <a:r>
            <a:rPr lang="en-US" sz="1000" kern="1200" dirty="0">
              <a:solidFill>
                <a:schemeClr val="tx1"/>
              </a:solidFill>
            </a:rPr>
            <a:t>ffice</a:t>
          </a:r>
        </a:p>
      </dsp:txBody>
      <dsp:txXfrm>
        <a:off x="1674426" y="6447471"/>
        <a:ext cx="627631" cy="503562"/>
      </dsp:txXfrm>
    </dsp:sp>
    <dsp:sp modelId="{42DF7C33-DAA3-4699-B268-87468C6E72F2}">
      <dsp:nvSpPr>
        <dsp:cNvPr id="0" name=""/>
        <dsp:cNvSpPr/>
      </dsp:nvSpPr>
      <dsp:spPr>
        <a:xfrm>
          <a:off x="1663995" y="7279945"/>
          <a:ext cx="649399" cy="493920"/>
        </a:xfrm>
        <a:prstGeom prst="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000" b="1" kern="1200" dirty="0">
              <a:solidFill>
                <a:schemeClr val="tx1"/>
              </a:solidFill>
            </a:rPr>
            <a:t>Secretariat to the Board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1663995" y="7279945"/>
        <a:ext cx="649399" cy="493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9ABB-54B9-4B32-BF35-1C99CFB4C898}" type="datetimeFigureOut">
              <a:rPr lang="zh-TW" altLang="en-US" smtClean="0"/>
              <a:t>2024/4/25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DBA6-588E-4731-ACA7-2C0614E32F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0466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9ABB-54B9-4B32-BF35-1C99CFB4C898}" type="datetimeFigureOut">
              <a:rPr lang="zh-TW" altLang="en-US" smtClean="0"/>
              <a:t>2024/4/25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DBA6-588E-4731-ACA7-2C0614E32F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034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9ABB-54B9-4B32-BF35-1C99CFB4C898}" type="datetimeFigureOut">
              <a:rPr lang="zh-TW" altLang="en-US" smtClean="0"/>
              <a:t>2024/4/25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DBA6-588E-4731-ACA7-2C0614E32F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1433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9ABB-54B9-4B32-BF35-1C99CFB4C898}" type="datetimeFigureOut">
              <a:rPr lang="zh-TW" altLang="en-US" smtClean="0"/>
              <a:t>2024/4/25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DBA6-588E-4731-ACA7-2C0614E32F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540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9ABB-54B9-4B32-BF35-1C99CFB4C898}" type="datetimeFigureOut">
              <a:rPr lang="zh-TW" altLang="en-US" smtClean="0"/>
              <a:t>2024/4/25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DBA6-588E-4731-ACA7-2C0614E32F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9900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9ABB-54B9-4B32-BF35-1C99CFB4C898}" type="datetimeFigureOut">
              <a:rPr lang="zh-TW" altLang="en-US" smtClean="0"/>
              <a:t>2024/4/25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DBA6-588E-4731-ACA7-2C0614E32F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524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9ABB-54B9-4B32-BF35-1C99CFB4C898}" type="datetimeFigureOut">
              <a:rPr lang="zh-TW" altLang="en-US" smtClean="0"/>
              <a:t>2024/4/25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DBA6-588E-4731-ACA7-2C0614E32F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717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9ABB-54B9-4B32-BF35-1C99CFB4C898}" type="datetimeFigureOut">
              <a:rPr lang="zh-TW" altLang="en-US" smtClean="0"/>
              <a:t>2024/4/25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DBA6-588E-4731-ACA7-2C0614E32F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8434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9ABB-54B9-4B32-BF35-1C99CFB4C898}" type="datetimeFigureOut">
              <a:rPr lang="zh-TW" altLang="en-US" smtClean="0"/>
              <a:t>2024/4/25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DBA6-588E-4731-ACA7-2C0614E32F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6586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9ABB-54B9-4B32-BF35-1C99CFB4C898}" type="datetimeFigureOut">
              <a:rPr lang="zh-TW" altLang="en-US" smtClean="0"/>
              <a:t>2024/4/25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DBA6-588E-4731-ACA7-2C0614E32F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3695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9ABB-54B9-4B32-BF35-1C99CFB4C898}" type="datetimeFigureOut">
              <a:rPr lang="zh-TW" altLang="en-US" smtClean="0"/>
              <a:t>2024/4/25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DBA6-588E-4731-ACA7-2C0614E32F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3887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19ABB-54B9-4B32-BF35-1C99CFB4C898}" type="datetimeFigureOut">
              <a:rPr lang="zh-TW" altLang="en-US" smtClean="0"/>
              <a:t>2024/4/25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EDBA6-588E-4731-ACA7-2C0614E32F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4006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BEAE11DD-60AD-4E21-8016-08CF81286D01}"/>
              </a:ext>
            </a:extLst>
          </p:cNvPr>
          <p:cNvCxnSpPr/>
          <p:nvPr/>
        </p:nvCxnSpPr>
        <p:spPr>
          <a:xfrm>
            <a:off x="4887310" y="4591746"/>
            <a:ext cx="26801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74BF0E46-3CFF-44F0-84CF-D2F21DF1827F}"/>
              </a:ext>
            </a:extLst>
          </p:cNvPr>
          <p:cNvCxnSpPr/>
          <p:nvPr/>
        </p:nvCxnSpPr>
        <p:spPr>
          <a:xfrm>
            <a:off x="4887310" y="5186854"/>
            <a:ext cx="26801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6259995B-6DE2-4CEF-8AC8-396F26265CC2}"/>
              </a:ext>
            </a:extLst>
          </p:cNvPr>
          <p:cNvCxnSpPr/>
          <p:nvPr/>
        </p:nvCxnSpPr>
        <p:spPr>
          <a:xfrm>
            <a:off x="4621591" y="4824248"/>
            <a:ext cx="53373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資料庫圖表 3">
            <a:extLst>
              <a:ext uri="{FF2B5EF4-FFF2-40B4-BE49-F238E27FC236}">
                <a16:creationId xmlns:a16="http://schemas.microsoft.com/office/drawing/2014/main" id="{241E1B9D-D7CF-9F23-BF1C-F6041EC032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2328727"/>
              </p:ext>
            </p:extLst>
          </p:nvPr>
        </p:nvGraphicFramePr>
        <p:xfrm>
          <a:off x="1" y="518745"/>
          <a:ext cx="6825626" cy="9294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9" name="群組 18">
            <a:extLst>
              <a:ext uri="{FF2B5EF4-FFF2-40B4-BE49-F238E27FC236}">
                <a16:creationId xmlns:a16="http://schemas.microsoft.com/office/drawing/2014/main" id="{5AEBE28E-E00B-4620-943D-AE7876B287FB}"/>
              </a:ext>
            </a:extLst>
          </p:cNvPr>
          <p:cNvGrpSpPr/>
          <p:nvPr/>
        </p:nvGrpSpPr>
        <p:grpSpPr>
          <a:xfrm>
            <a:off x="665257" y="2653100"/>
            <a:ext cx="865187" cy="1749972"/>
            <a:chOff x="48139" y="2631702"/>
            <a:chExt cx="865187" cy="1749972"/>
          </a:xfrm>
        </p:grpSpPr>
        <p:cxnSp>
          <p:nvCxnSpPr>
            <p:cNvPr id="5" name="直線接點 4">
              <a:extLst>
                <a:ext uri="{FF2B5EF4-FFF2-40B4-BE49-F238E27FC236}">
                  <a16:creationId xmlns:a16="http://schemas.microsoft.com/office/drawing/2014/main" id="{0A0CCC82-8B2A-9486-612B-69CBE0B97F1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8035" y="2899703"/>
              <a:ext cx="9525" cy="1481971"/>
            </a:xfrm>
            <a:prstGeom prst="line">
              <a:avLst/>
            </a:prstGeom>
            <a:ln w="31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D06A973A-0E24-685D-676B-0B46B8E185AA}"/>
                </a:ext>
              </a:extLst>
            </p:cNvPr>
            <p:cNvSpPr/>
            <p:nvPr/>
          </p:nvSpPr>
          <p:spPr>
            <a:xfrm>
              <a:off x="48139" y="2631702"/>
              <a:ext cx="865187" cy="25241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800" b="1" dirty="0">
                  <a:solidFill>
                    <a:schemeClr val="tx1"/>
                  </a:solidFill>
                </a:rPr>
                <a:t>Supervisors</a:t>
              </a:r>
              <a:endParaRPr lang="zh-TW" altLang="en-US" sz="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7" name="矩形 6">
            <a:extLst>
              <a:ext uri="{FF2B5EF4-FFF2-40B4-BE49-F238E27FC236}">
                <a16:creationId xmlns:a16="http://schemas.microsoft.com/office/drawing/2014/main" id="{E3FEB1D6-400B-6305-6B6B-5B7A377E1467}"/>
              </a:ext>
            </a:extLst>
          </p:cNvPr>
          <p:cNvSpPr/>
          <p:nvPr/>
        </p:nvSpPr>
        <p:spPr>
          <a:xfrm>
            <a:off x="1" y="92600"/>
            <a:ext cx="6858000" cy="426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zh-TW" altLang="en-US" sz="1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1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Chart</a:t>
            </a:r>
            <a:r>
              <a:rPr lang="zh-TW" altLang="en-US" sz="1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Small </a:t>
            </a:r>
            <a:r>
              <a:rPr lang="en-US" altLang="zh-TW" sz="1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Medium Enterprise Credit Guarantee Fund of Taiwan</a:t>
            </a:r>
            <a:r>
              <a:rPr lang="zh-TW" altLang="en-US" sz="1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										</a:t>
            </a:r>
            <a:r>
              <a:rPr lang="zh-TW" altLang="en-US" sz="1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zh-TW" sz="9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(2024/5/10</a:t>
            </a:r>
            <a:r>
              <a:rPr lang="en-US" altLang="zh-TW" sz="900" dirty="0">
                <a:solidFill>
                  <a:srgbClr val="006600"/>
                </a:solidFill>
              </a:rPr>
              <a:t>)</a:t>
            </a:r>
            <a:endParaRPr lang="zh-TW" altLang="en-US" sz="900" dirty="0">
              <a:solidFill>
                <a:srgbClr val="006600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F4707FD7-8F3A-45E4-A6CD-A4EE2A8F6B9C}"/>
              </a:ext>
            </a:extLst>
          </p:cNvPr>
          <p:cNvSpPr/>
          <p:nvPr/>
        </p:nvSpPr>
        <p:spPr>
          <a:xfrm>
            <a:off x="3889682" y="4642967"/>
            <a:ext cx="725181" cy="3100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TW" sz="8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altLang="zh-TW" sz="800" dirty="0">
                <a:solidFill>
                  <a:prstClr val="black"/>
                </a:solidFill>
                <a:latin typeface="Calibri" panose="020F0502020204030204"/>
                <a:ea typeface="新細明體" panose="02020500000000000000" pitchFamily="18" charset="-120"/>
              </a:rPr>
              <a:t>Kaohsiung</a:t>
            </a:r>
            <a:r>
              <a:rPr lang="en-US" altLang="zh-TW" sz="800" dirty="0">
                <a:solidFill>
                  <a:schemeClr val="tx1"/>
                </a:solidFill>
              </a:rPr>
              <a:t> Branch</a:t>
            </a:r>
          </a:p>
          <a:p>
            <a:pPr algn="ctr">
              <a:defRPr/>
            </a:pPr>
            <a:endParaRPr lang="zh-TW" altLang="en-US" sz="700" b="1" dirty="0">
              <a:solidFill>
                <a:schemeClr val="tx1"/>
              </a:solidFill>
            </a:endParaRPr>
          </a:p>
        </p:txBody>
      </p: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AE5CAE58-6A71-4C95-B4E0-0E12F4782993}"/>
              </a:ext>
            </a:extLst>
          </p:cNvPr>
          <p:cNvCxnSpPr/>
          <p:nvPr/>
        </p:nvCxnSpPr>
        <p:spPr>
          <a:xfrm>
            <a:off x="4887310" y="4597002"/>
            <a:ext cx="0" cy="58985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D752B7B8-55B2-4A05-B292-E45C37B6A212}"/>
              </a:ext>
            </a:extLst>
          </p:cNvPr>
          <p:cNvCxnSpPr>
            <a:cxnSpLocks/>
          </p:cNvCxnSpPr>
          <p:nvPr/>
        </p:nvCxnSpPr>
        <p:spPr>
          <a:xfrm>
            <a:off x="4169228" y="3960223"/>
            <a:ext cx="8884" cy="6770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3554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133</TotalTime>
  <Words>274</Words>
  <Application>Microsoft Office PowerPoint</Application>
  <PresentationFormat>A4 紙張 (210x297 公釐)</PresentationFormat>
  <Paragraphs>58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Allen Huang</dc:creator>
  <cp:lastModifiedBy>張淑琪</cp:lastModifiedBy>
  <cp:revision>32</cp:revision>
  <cp:lastPrinted>2024-04-25T06:30:12Z</cp:lastPrinted>
  <dcterms:created xsi:type="dcterms:W3CDTF">2024-04-17T13:47:15Z</dcterms:created>
  <dcterms:modified xsi:type="dcterms:W3CDTF">2024-04-25T06:43:04Z</dcterms:modified>
</cp:coreProperties>
</file>