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0" r:id="rId2"/>
    <p:sldMasterId id="2147483678" r:id="rId3"/>
    <p:sldMasterId id="2147483692" r:id="rId4"/>
    <p:sldMasterId id="2147483706" r:id="rId5"/>
    <p:sldMasterId id="2147483720" r:id="rId6"/>
  </p:sldMasterIdLst>
  <p:notesMasterIdLst>
    <p:notesMasterId r:id="rId20"/>
  </p:notesMasterIdLst>
  <p:handoutMasterIdLst>
    <p:handoutMasterId r:id="rId21"/>
  </p:handoutMasterIdLst>
  <p:sldIdLst>
    <p:sldId id="1322" r:id="rId7"/>
    <p:sldId id="1323" r:id="rId8"/>
    <p:sldId id="1324" r:id="rId9"/>
    <p:sldId id="1325" r:id="rId10"/>
    <p:sldId id="1326" r:id="rId11"/>
    <p:sldId id="1321" r:id="rId12"/>
    <p:sldId id="1328" r:id="rId13"/>
    <p:sldId id="1327" r:id="rId14"/>
    <p:sldId id="1303" r:id="rId15"/>
    <p:sldId id="1304" r:id="rId16"/>
    <p:sldId id="1305" r:id="rId17"/>
    <p:sldId id="1309" r:id="rId18"/>
    <p:sldId id="1307" r:id="rId19"/>
  </p:sldIdLst>
  <p:sldSz cx="9144000" cy="6858000" type="screen4x3"/>
  <p:notesSz cx="6802438" cy="993616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標楷體" panose="03000509000000000000" pitchFamily="65" charset="-120"/>
        <a:ea typeface="新細明體" panose="02020500000000000000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5" userDrawn="1">
          <p15:clr>
            <a:srgbClr val="A4A3A4"/>
          </p15:clr>
        </p15:guide>
        <p15:guide id="2" pos="21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980F7"/>
    <a:srgbClr val="0033CC"/>
    <a:srgbClr val="CC0409"/>
    <a:srgbClr val="748C40"/>
    <a:srgbClr val="F3FC46"/>
    <a:srgbClr val="C3C56D"/>
    <a:srgbClr val="F8F696"/>
    <a:srgbClr val="6CB3EE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7909" autoAdjust="0"/>
  </p:normalViewPr>
  <p:slideViewPr>
    <p:cSldViewPr>
      <p:cViewPr varScale="1">
        <p:scale>
          <a:sx n="79" d="100"/>
          <a:sy n="79" d="100"/>
        </p:scale>
        <p:origin x="1368" y="77"/>
      </p:cViewPr>
      <p:guideLst>
        <p:guide orient="horz" pos="2191"/>
        <p:guide pos="28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32"/>
      </p:cViewPr>
      <p:guideLst>
        <p:guide orient="horz" pos="3175"/>
        <p:guide pos="21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054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09" y="0"/>
            <a:ext cx="2951642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8879"/>
            <a:ext cx="2950054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09" y="9438879"/>
            <a:ext cx="2951642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E128AE6-C492-4341-88F2-2F43C7657306}" type="slidenum">
              <a:rPr lang="en-US" altLang="zh-TW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054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09" y="0"/>
            <a:ext cx="2951642" cy="4941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9300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7057"/>
            <a:ext cx="5442586" cy="44707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t" anchorCtr="0" compatLnSpc="1"/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8879"/>
            <a:ext cx="2950054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09" y="9438879"/>
            <a:ext cx="2951642" cy="4956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723" tIns="45863" rIns="91723" bIns="45863" numCol="1" anchor="b" anchorCtr="0" compatLnSpc="1"/>
          <a:lstStyle>
            <a:lvl1pPr algn="r" defTabSz="917582">
              <a:defRPr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FD13463B-25C9-450F-A7B5-833213ACCD71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43B76-E116-4AF8-89E9-FDFC75E34D95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1D5-BFEB-49E6-9C98-4AB52CBCA89A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06F9-1AD9-48B9-A017-8496BB912561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AF95-7D8A-47BB-9B92-1E5B58610937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BF60A-0F60-4427-8CE2-5FAEAAFFCCD7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D485-91CE-4405-858F-B513FC57AE60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2D70-BAA0-4643-86A4-673D91B9829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423F-47A3-43CA-BD3F-F75C4B5AB09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B38-084C-4BEA-B7B8-1157B27EBFC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CFE7-0D05-445A-B2B3-965E000D76A0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9F09-C788-4304-A6FA-804C2AE101F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FEE-B360-477A-981D-4D978BAE60F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A44-8553-4D8E-B3A1-4FF449A2A0A5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770D-DFB6-40FE-9A31-563B29924A50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CD22-F34B-490A-A935-38F8B7F2E79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B69E-FC93-4DF7-94F9-17A0CE54AC0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FB18-B222-41FE-9BE2-65C4541F7E9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D6FB-9655-4E6C-97D8-52FEBA759C5D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8DF0-427D-418B-8964-FE0458912F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861F-66DA-4B66-9CF8-22362BA80FD0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5679-64CF-4ABF-A12A-5B29AB64D13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5E8-57CC-4AC3-8CF6-B34C271056CA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8D0F-564A-4D7C-9C74-E2AC20ED422B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7777-B393-40AA-B61C-77EC1B8B19F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25A0-99A0-49F2-8807-6C31F8A4FEA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DB4C-791F-4158-A757-C28A154506C7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E3D-FDC2-4095-A835-22094944567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7216-BCDE-457F-9961-E3A928E8D25C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FEFD-ACDC-40DD-A63F-B4120BD3B38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C018-902C-44FE-AC0D-C9347EC81A66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F6D9-4F27-4952-87B0-4932F609825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AD6C-6581-4D7D-88AF-6A9DFC42C35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D4A-8FF5-4E02-A75B-5D44306966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D1E1-FBE8-4035-BC04-69D7F63001EF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5"/>
          <p:cNvSpPr txBox="1">
            <a:spLocks noChangeArrowheads="1"/>
          </p:cNvSpPr>
          <p:nvPr/>
        </p:nvSpPr>
        <p:spPr bwMode="auto">
          <a:xfrm>
            <a:off x="8643938" y="677545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grpSp>
        <p:nvGrpSpPr>
          <p:cNvPr id="14339" name="Group 6"/>
          <p:cNvGrpSpPr/>
          <p:nvPr/>
        </p:nvGrpSpPr>
        <p:grpSpPr>
          <a:xfrm>
            <a:off x="219075" y="219075"/>
            <a:ext cx="3536950" cy="708025"/>
            <a:chOff x="2304" y="382"/>
            <a:chExt cx="3120" cy="657"/>
          </a:xfrm>
        </p:grpSpPr>
        <p:pic>
          <p:nvPicPr>
            <p:cNvPr id="14343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04" y="384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856" y="382"/>
              <a:ext cx="2568" cy="6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TW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A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中小企業信用保證基金</a:t>
              </a:r>
            </a:p>
          </p:txBody>
        </p:sp>
      </p:grpSp>
      <p:sp>
        <p:nvSpPr>
          <p:cNvPr id="11" name="投影片編號版面配置區 35"/>
          <p:cNvSpPr txBox="1">
            <a:spLocks noChangeArrowheads="1"/>
          </p:cNvSpPr>
          <p:nvPr/>
        </p:nvSpPr>
        <p:spPr bwMode="auto">
          <a:xfrm>
            <a:off x="8643938" y="6775450"/>
            <a:ext cx="571500" cy="22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TW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‹#›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517AE-E254-4919-99F5-F02BF90B4C0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BE9F-97D9-4DE0-A104-0EE4249BB26B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FE4CD2-0FDD-425A-A229-5EF6C7DF25D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07BE-F1CD-43BE-92BD-EFC4E48D31B6}" type="datetime1">
              <a:rPr lang="zh-TW" altLang="en-US" smtClean="0"/>
              <a:t>2025/2/13</a:t>
            </a:fld>
            <a:endParaRPr lang="en-US" altLang="zh-TW" dirty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1C98EE-DBDB-4B57-A8B6-38A77869574F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8DCE-80B6-4C10-8BB7-819C974472B8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069BB-666B-4A33-8BD1-0786304C93A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2F60-D1BF-4A57-B4F7-7E56F6F22FBB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E4D02-FBFA-4EC8-A1EA-B1B4958CC131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17BE4-2522-4F4D-9B0C-30745CCA6C46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644607-0816-49DB-ACD5-8EAC176BBD89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0711-440B-4253-A197-319B1EAD8CDF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ADA27-F485-4591-AA2E-30309405007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C484-DDE2-4777-AC4A-3FA7C3B51EB5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7DE1C5-A47F-40E7-BDF7-183B7EDC42EC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4D99-DD87-4E59-BC38-D57FD7AC8D02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CAD385-F3EB-4983-AB7B-27338B59BC6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2208-BBA4-46CF-BCBC-F68F95569C2A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E3375E-890C-4AF0-AB09-D3C18BA69B8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657F5-D55C-48DA-8D6F-F6AAE73EB39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241095-A742-4776-BAF9-6DC761203FFB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13509-B3CA-4249-9AAC-E912D5F27E43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813915-44D0-4052-A3E7-02811CC83AEB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FDEF-C478-432F-AA52-0EDBC81BCDCE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5510C-C2F2-49F4-97DF-DA8AE6DCB24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DE9-DE44-44E0-AA20-A7DD1A404892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721E1F-D52A-4DAC-9F6E-6984F71612E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DE76-E7B6-44E2-87C7-6B0C1825D1E5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AA53C-6E40-4DBF-B4DC-A28855E4F481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AD71-9086-46EA-8EAC-618C107464FB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C689C-E62D-439C-9109-322610B328DF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AD47-F804-4569-B5D9-814B7FC52D8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C691-58B5-4957-8B5B-E3A9F616A12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2D65-7204-4249-A605-DCA6B6E36A4E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3687-A75F-4388-A2FA-F31E50CCB39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9E95-08D7-4885-ABD6-B0A85D99181A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E6EB-158E-4FAD-9C38-F507BCBEC00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5173-AD3D-48E8-B5EA-069B89F56F79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99852-643A-4545-8FC7-398EAA09BD84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E2F68-520E-4947-BECD-4A2AC6F64C35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09221-BC67-408C-ADCA-C4DB2BD8AFBF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6FB8D-3599-41D4-859B-D51C30A92D7C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2FCC-54FB-4065-BA5B-C208B80D702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088C-7E4A-43B7-AFCE-2B1D82B2C175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8D5D6-C247-42B2-A42D-DC53F506C76B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C8DD-C3C6-4AB6-B2E7-8AA9B50413B3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6B9A-D1D3-4CA4-88B2-E39170820ED5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DD72-93B9-4949-9ABB-800C7902F973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0B6F-52F0-4102-AEE4-8DE21669CA1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BE31-73DA-4A78-A22F-E2641ECC1E9F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9BB9-57F3-4FEE-83DD-3B814E0DD23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3911-A6CD-4A0B-9A8E-48DCCC8F1DB7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91E6-A368-49B8-BA60-01648B477BB5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5FB5-4E52-4699-BFF1-0445974F5A84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E22A-8129-4E2D-A569-CE0B1E6EAC67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4DEA-4A37-41C5-BAEC-C740E8E5294C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104BB-4C13-437A-9FDC-40E48900654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E4F1-E568-43B7-8A33-C395F6E3695D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2D70-BAA0-4643-86A4-673D91B98296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A423F-47A3-43CA-BD3F-F75C4B5AB09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FB38-084C-4BEA-B7B8-1157B27EBFC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BCFE7-0D05-445A-B2B3-965E000D76A0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9F09-C788-4304-A6FA-804C2AE101F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FEE-B360-477A-981D-4D978BAE60F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A44-8553-4D8E-B3A1-4FF449A2A0A5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770D-DFB6-40FE-9A31-563B29924A50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9CD22-F34B-490A-A935-38F8B7F2E790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B69E-FC93-4DF7-94F9-17A0CE54AC0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FB18-B222-41FE-9BE2-65C4541F7E9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D6FB-9655-4E6C-97D8-52FEBA759C5D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8DF0-427D-418B-8964-FE0458912FE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7861F-66DA-4B66-9CF8-22362BA80FD0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5679-64CF-4ABF-A12A-5B29AB64D13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5E8-57CC-4AC3-8CF6-B34C271056CA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4EA7-2227-45D4-8EEE-B6AD36C295F8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64B6-5DED-4798-A7DA-F78D969ECEEF}" type="slidenum">
              <a:rPr lang="en-US" altLang="zh-TW"/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325A0-99A0-49F2-8807-6C31F8A4FEA3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EDB4C-791F-4158-A757-C28A154506C7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E3D-FDC2-4095-A835-22094944567A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87216-BCDE-457F-9961-E3A928E8D25C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8FEFD-ACDC-40DD-A63F-B4120BD3B38E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C018-902C-44FE-AC0D-C9347EC81A66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F6D9-4F27-4952-87B0-4932F6098252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FAD6C-6581-4D7D-88AF-6A9DFC42C351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BD4A-8FF5-4E02-A75B-5D4430696618}" type="slidenum">
              <a:rPr lang="en-US" altLang="zh-TW"/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D1E1-FBE8-4035-BC04-69D7F63001EF}" type="datetime1">
              <a:rPr lang="zh-TW" altLang="en-US"/>
              <a:t>2025/2/13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CA423F-47A3-43CA-BD3F-F75C4B5AB091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D70-BAA0-4643-86A4-673D91B98296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9652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9BCFE7-0D05-445A-B2B3-965E000D76A0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FB38-084C-4BEA-B7B8-1157B27EBFCE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6346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4069174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0770D-DFB6-40FE-9A31-563B29924A50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B0A44-8553-4D8E-B3A1-4FF449A2A0A5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25156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2B69E-FC93-4DF7-94F9-17A0CE54AC01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9CD22-F34B-490A-A935-38F8B7F2E790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89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CB73D-6D3D-4BB8-861A-61E4D321225B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6B5-B50B-42B0-AFA4-2254F631927E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BD6FB-9655-4E6C-97D8-52FEBA759C5D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BFB18-B222-41FE-9BE2-65C4541F7E93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9286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D7861F-66DA-4B66-9CF8-22362BA80FD0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08DF0-427D-418B-8964-FE0458912FE8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77961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0D5E8-57CC-4AC3-8CF6-B34C271056CA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D5679-64CF-4ABF-A12A-5B29AB64D138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76801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EDB4C-791F-4158-A757-C28A154506C7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325A0-99A0-49F2-8807-6C31F8A4FEA3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0901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7262778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489372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645976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744656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FD6F6-4E54-4A8C-9D5B-EC3BBB4850B8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51C39-9E79-467F-BD22-744BE9624BAC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3288920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D87216-BCDE-457F-9961-E3A928E8D25C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CAE3D-FDC2-4095-A835-22094944567A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12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75C1-96D8-472F-AA9D-26C705904316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7E63-3846-4AAF-BACF-840E3BF4ABEB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08C018-902C-44FE-AC0D-C9347EC81A66}" type="datetime1">
              <a:rPr lang="zh-TW" altLang="en-US" smtClean="0"/>
              <a:t>2025/2/13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8FEFD-ACDC-40DD-A63F-B4120BD3B38E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84729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表格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‹#›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0073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539A-AE67-4D68-8BA4-5BC5C54A2039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5E1F-1786-4C31-B2DE-26540BF31DC3}" type="slidenum">
              <a:rPr lang="en-US" altLang="zh-TW"/>
              <a:t>‹#›</a:t>
            </a:fld>
            <a:endParaRPr lang="en-US" altLang="zh-TW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grpSp>
          <p:nvGrpSpPr>
            <p:cNvPr id="1034" name="Group 5"/>
            <p:cNvGrpSpPr/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3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4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29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zh-TW" sz="2400" b="0">
                  <a:latin typeface="Times New Roman" panose="02020603050405020304" pitchFamily="18" charset="0"/>
                  <a:ea typeface="新細明體" panose="02020500000000000000" charset="-120"/>
                </a:endParaRPr>
              </a:p>
            </p:txBody>
          </p:sp>
        </p:grpSp>
      </p:grp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5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BB203938-85CF-4F55-A21D-7E35AE7B6685}" type="datetime1">
              <a:rPr lang="zh-TW" altLang="en-US"/>
              <a:t>2025/2/13</a:t>
            </a:fld>
            <a:endParaRPr lang="en-US" altLang="zh-TW" dirty="0"/>
          </a:p>
        </p:txBody>
      </p:sp>
      <p:sp>
        <p:nvSpPr>
          <p:cNvPr id="3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2046288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64A01090-5AB9-42E5-A321-149BCEBF9C5D}" type="slidenum">
              <a:rPr lang="en-US" altLang="zh-TW"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0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base">
              <a:lnSpc>
                <a:spcPct val="100000"/>
              </a:lnSpc>
              <a:spcBef>
                <a:spcPct val="0"/>
              </a:spcBef>
              <a:buClrTx/>
              <a:defRPr kumimoji="0" sz="12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BFC51C39-9E79-467F-BD22-744BE9624BAC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389FD6F6-4E54-4A8C-9D5B-EC3BBB4850B8}" type="datetime1">
              <a:rPr lang="zh-TW" altLang="en-US"/>
              <a:t>2025/2/13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0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 b="0">
                <a:latin typeface="Arial Black" panose="020B0A04020102020204" pitchFamily="34" charset="0"/>
              </a:defRPr>
            </a:lvl1pPr>
          </a:lstStyle>
          <a:p>
            <a:fld id="{BE1200E7-EE51-4E2B-AE4A-BEF5B7C4B668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DCAAE97E-A87F-4114-8D44-9EB298BA5605}" type="datetime1">
              <a:rPr lang="zh-TW" altLang="en-US"/>
              <a:t>2025/2/13</a:t>
            </a:fld>
            <a:endParaRPr lang="en-US" altLang="zh-TW"/>
          </a:p>
        </p:txBody>
      </p:sp>
      <p:grpSp>
        <p:nvGrpSpPr>
          <p:cNvPr id="2056" name="Group 20"/>
          <p:cNvGrpSpPr/>
          <p:nvPr userDrawn="1"/>
        </p:nvGrpSpPr>
        <p:grpSpPr bwMode="auto">
          <a:xfrm>
            <a:off x="381000" y="6400800"/>
            <a:ext cx="2514600" cy="304800"/>
            <a:chOff x="384" y="3360"/>
            <a:chExt cx="1584" cy="192"/>
          </a:xfrm>
        </p:grpSpPr>
        <p:pic>
          <p:nvPicPr>
            <p:cNvPr id="2057" name="Picture 17"/>
            <p:cNvPicPr>
              <a:picLocks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380"/>
              <a:ext cx="1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86" name="Rectangle 18"/>
            <p:cNvSpPr>
              <a:spLocks noChangeArrowheads="1"/>
            </p:cNvSpPr>
            <p:nvPr userDrawn="1"/>
          </p:nvSpPr>
          <p:spPr bwMode="auto">
            <a:xfrm>
              <a:off x="529" y="3360"/>
              <a:ext cx="1439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en-US" sz="1400" b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標楷體" panose="03000509000000000000" pitchFamily="65" charset="-120"/>
                </a:rPr>
                <a:t>中小企業信用保證基金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0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base">
              <a:lnSpc>
                <a:spcPct val="100000"/>
              </a:lnSpc>
              <a:spcBef>
                <a:spcPct val="0"/>
              </a:spcBef>
              <a:buClrTx/>
              <a:defRPr kumimoji="0" sz="12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4454D8B9-F177-497B-AF2A-C918483C7CB9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2052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2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E50AC2BD-D1DB-4C58-8FB9-1924FA662006}" type="datetime1">
              <a:rPr lang="zh-TW" altLang="en-US"/>
              <a:t>2025/2/13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9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9088" y="6400802"/>
            <a:ext cx="2474912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fontAlgn="base">
              <a:lnSpc>
                <a:spcPct val="100000"/>
              </a:lnSpc>
              <a:spcBef>
                <a:spcPct val="0"/>
              </a:spcBef>
              <a:buClrTx/>
              <a:defRPr kumimoji="0" sz="900" b="0">
                <a:latin typeface="Arial Black" panose="020B0A04020102020204" pitchFamily="34" charset="0"/>
                <a:ea typeface="+mn-ea"/>
              </a:defRPr>
            </a:lvl1pPr>
          </a:lstStyle>
          <a:p>
            <a:pPr>
              <a:defRPr/>
            </a:pPr>
            <a:fld id="{BFC51C39-9E79-467F-BD22-744BE9624BAC}" type="slidenum">
              <a:rPr lang="en-US" altLang="zh-TW"/>
              <a:t>‹#›</a:t>
            </a:fld>
            <a:endParaRPr lang="en-US" altLang="zh-TW"/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18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800" b="0">
                <a:latin typeface="Times New Roman" panose="02020603050405020304" pitchFamily="18" charset="0"/>
                <a:ea typeface="新細明體" panose="02020500000000000000" charset="-120"/>
              </a:endParaRP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kumimoji="0" lang="zh-TW" altLang="zh-TW" sz="1350" b="0">
                <a:solidFill>
                  <a:schemeClr val="accent2"/>
                </a:solidFill>
                <a:latin typeface="Arial" panose="020B0604020202020204" pitchFamily="34" charset="0"/>
                <a:ea typeface="新細明體" panose="02020500000000000000" charset="-120"/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35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900" b="0">
                <a:latin typeface="Arial" panose="020B0604020202020204" pitchFamily="34" charset="0"/>
                <a:ea typeface="新細明體" panose="02020500000000000000" charset="-120"/>
              </a:defRPr>
            </a:lvl1pPr>
          </a:lstStyle>
          <a:p>
            <a:pPr>
              <a:defRPr/>
            </a:pPr>
            <a:fld id="{389FD6F6-4E54-4A8C-9D5B-EC3BBB4850B8}" type="datetime1">
              <a:rPr lang="zh-TW" altLang="en-US"/>
              <a:t>2025/2/13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Arial" panose="020B0604020202020204" pitchFamily="34" charset="0"/>
          <a:ea typeface="新細明體" panose="02020500000000000000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203938-85CF-4F55-A21D-7E35AE7B6685}" type="datetime1">
              <a:rPr lang="zh-TW" altLang="en-US" smtClean="0"/>
              <a:t>2025/2/13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4A01090-5AB9-42E5-A321-149BCEBF9C5D}" type="slidenum">
              <a:rPr lang="en-US" altLang="zh-TW" smtClean="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57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0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7222" y="304800"/>
            <a:ext cx="30231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578352"/>
            <a:ext cx="8782050" cy="49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519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9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8839281" cy="5562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3194" y="98048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735450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10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6061"/>
            <a:ext cx="8923047" cy="517573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95601" y="4648200"/>
            <a:ext cx="1752600" cy="6858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7462" y="228600"/>
            <a:ext cx="4370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銀行專班申請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步驟五金融專班申請查詢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3582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11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763000" cy="5486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462" y="228600"/>
            <a:ext cx="4370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銀行專班申請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步驟五銀行專班申請查詢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10126" y="3619500"/>
            <a:ext cx="2914073" cy="8763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18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12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1152"/>
            <a:ext cx="8458200" cy="55487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462" y="228600"/>
            <a:ext cx="43707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銀行專班申請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步驟五銀行專班申請查詢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0232" y="4800600"/>
            <a:ext cx="2261568" cy="144780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97967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1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763000" cy="53798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7222" y="3048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364895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2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7848600" cy="56420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" y="762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39658223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3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9204"/>
            <a:ext cx="8712020" cy="55663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2400" y="762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val="417535921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4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4102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400" y="76200"/>
            <a:ext cx="29469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專班申請：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步驟一註冊會員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-5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B39CCE-1FEE-4B45-9807-EAD079E29172}"/>
              </a:ext>
            </a:extLst>
          </p:cNvPr>
          <p:cNvSpPr/>
          <p:nvPr/>
        </p:nvSpPr>
        <p:spPr>
          <a:xfrm>
            <a:off x="152400" y="3810000"/>
            <a:ext cx="8686800" cy="11430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4724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5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600" y="228600"/>
            <a:ext cx="2705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步驟二會員登入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5" y="1219200"/>
            <a:ext cx="8763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160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6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3194" y="98048"/>
            <a:ext cx="365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步驟三課程大綱查詢</a:t>
            </a:r>
            <a:r>
              <a:rPr kumimoji="0" lang="en-US" altLang="zh-TW" sz="2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F59FF8-6B7C-4D10-B3EE-012BA34C6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3" t="4446" r="22649" b="1430"/>
          <a:stretch/>
        </p:blipFill>
        <p:spPr>
          <a:xfrm>
            <a:off x="1267430" y="1390710"/>
            <a:ext cx="5181600" cy="52359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1AB5F66-72EA-4B1D-BCE4-1E5B818B8C92}"/>
              </a:ext>
            </a:extLst>
          </p:cNvPr>
          <p:cNvSpPr/>
          <p:nvPr/>
        </p:nvSpPr>
        <p:spPr>
          <a:xfrm>
            <a:off x="1447800" y="4648200"/>
            <a:ext cx="43434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5872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7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228600"/>
            <a:ext cx="358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9ABE33-DE96-44D8-809F-B41E7D144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0610"/>
            <a:ext cx="7924800" cy="510642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39CDCD-0613-4741-B409-7B00A6803BDF}"/>
              </a:ext>
            </a:extLst>
          </p:cNvPr>
          <p:cNvSpPr/>
          <p:nvPr/>
        </p:nvSpPr>
        <p:spPr>
          <a:xfrm>
            <a:off x="4872195" y="4267200"/>
            <a:ext cx="1828800" cy="5334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1A7982A-79FD-42EE-853C-2FC3751928B1}"/>
              </a:ext>
            </a:extLst>
          </p:cNvPr>
          <p:cNvSpPr/>
          <p:nvPr/>
        </p:nvSpPr>
        <p:spPr>
          <a:xfrm>
            <a:off x="4876800" y="2048691"/>
            <a:ext cx="990600" cy="685800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5291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667D8B-4656-42F1-B224-C078DCEC6D1D}" type="slidenum">
              <a:rPr kumimoji="0" lang="zh-TW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anose="02000600000000000000" pitchFamily="2" charset="0"/>
                <a:ea typeface="新細明體" panose="02020500000000000000" charset="-120"/>
                <a:cs typeface="+mn-cs"/>
              </a:rPr>
              <a:t>8</a:t>
            </a:fld>
            <a:endParaRPr kumimoji="0" lang="zh-TW" altLang="zh-TW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anose="02000600000000000000" pitchFamily="2" charset="0"/>
              <a:ea typeface="新細明體" panose="02020500000000000000" charset="-120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0" y="228600"/>
            <a:ext cx="365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金融專班申請</a:t>
            </a:r>
            <a:r>
              <a:rPr kumimoji="0" lang="zh-TW" altLang="en-US" sz="2600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步驟四金融專班申請</a:t>
            </a:r>
            <a:r>
              <a:rPr kumimoji="0" lang="en-US" altLang="zh-TW" sz="2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-1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6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82018B-DAC8-47C8-84F0-8C210BED3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8" t="2359" r="7400" b="1932"/>
          <a:stretch/>
        </p:blipFill>
        <p:spPr>
          <a:xfrm>
            <a:off x="228600" y="1447800"/>
            <a:ext cx="8305800" cy="35052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162300" y="1447800"/>
            <a:ext cx="2438400" cy="309256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11002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Pixel">
  <a:themeElements>
    <a:clrScheme name="1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1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  <a:txDef>
      <a:spPr bwMode="auto"/>
      <a:bodyPr>
        <a:spAutoFit/>
      </a:bodyPr>
      <a:lstStyle>
        <a:defPPr>
          <a:lnSpc>
            <a:spcPct val="125000"/>
          </a:lnSpc>
          <a:defRPr kumimoji="0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  <a:txDef>
      <a:spPr bwMode="auto"/>
      <a:bodyPr>
        <a:spAutoFit/>
      </a:bodyPr>
      <a:lstStyle>
        <a:defPPr>
          <a:lnSpc>
            <a:spcPct val="125000"/>
          </a:lnSpc>
          <a:defRPr kumimoji="0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Pixel">
  <a:themeElements>
    <a:clrScheme name="2_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2_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TW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標楷體" panose="03000509000000000000" pitchFamily="65" charset="-120"/>
            <a:ea typeface="標楷體" panose="03000509000000000000" pitchFamily="65" charset="-120"/>
          </a:defRPr>
        </a:defPPr>
      </a:lstStyle>
    </a:lnDef>
    <a:txDef>
      <a:spPr bwMode="auto"/>
      <a:bodyPr>
        <a:spAutoFit/>
      </a:bodyPr>
      <a:lstStyle>
        <a:defPPr>
          <a:lnSpc>
            <a:spcPct val="125000"/>
          </a:lnSpc>
          <a:defRPr kumimoji="0" sz="24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tx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信保基金範本1</Template>
  <TotalTime>1872</TotalTime>
  <Words>178</Words>
  <Application>Microsoft Office PowerPoint</Application>
  <PresentationFormat>如螢幕大小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13</vt:i4>
      </vt:variant>
    </vt:vector>
  </HeadingPairs>
  <TitlesOfParts>
    <vt:vector size="28" baseType="lpstr">
      <vt:lpstr>微軟正黑體</vt:lpstr>
      <vt:lpstr>標楷體</vt:lpstr>
      <vt:lpstr>Arial</vt:lpstr>
      <vt:lpstr>Arial Black</vt:lpstr>
      <vt:lpstr>Segoe Print</vt:lpstr>
      <vt:lpstr>Times New Roman</vt:lpstr>
      <vt:lpstr>Trebuchet MS</vt:lpstr>
      <vt:lpstr>Wingdings</vt:lpstr>
      <vt:lpstr>Wingdings 3</vt:lpstr>
      <vt:lpstr>1_Pixel</vt:lpstr>
      <vt:lpstr>2_Pixel</vt:lpstr>
      <vt:lpstr>3_Pixel</vt:lpstr>
      <vt:lpstr>4_Pixel</vt:lpstr>
      <vt:lpstr>5_Pixel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林莉珍</dc:creator>
  <cp:lastModifiedBy>張秀玲</cp:lastModifiedBy>
  <cp:revision>2141</cp:revision>
  <cp:lastPrinted>2019-09-19T04:25:00Z</cp:lastPrinted>
  <dcterms:created xsi:type="dcterms:W3CDTF">2113-01-01T00:00:00Z</dcterms:created>
  <dcterms:modified xsi:type="dcterms:W3CDTF">2025-02-13T09:45:04Z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1028-10.8.0.6003</vt:lpwstr>
  </property>
</Properties>
</file>